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
  </p:notesMasterIdLst>
  <p:sldIdLst>
    <p:sldId id="256" r:id="rId2"/>
  </p:sldIdLst>
  <p:sldSz cx="45720000" cy="35661600"/>
  <p:notesSz cx="6858000" cy="9144000"/>
  <p:embeddedFontLst>
    <p:embeddedFont>
      <p:font typeface="Cabin" panose="020B0604020202020204" charset="0"/>
      <p:regular r:id="rId4"/>
      <p:bold r:id="rId5"/>
      <p:italic r:id="rId6"/>
      <p:boldItalic r:id="rId7"/>
    </p:embeddedFont>
    <p:embeddedFont>
      <p:font typeface="Merriweather Sans"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7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30312" y="685800"/>
            <a:ext cx="439737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2331" b="0" i="0" u="none" strike="noStrike" cap="none">
                <a:latin typeface="Merriweather Sans"/>
                <a:ea typeface="Merriweather Sans"/>
                <a:cs typeface="Merriweather Sans"/>
                <a:sym typeface="Merriweather Sans"/>
              </a:defRPr>
            </a:lvl1pPr>
            <a:lvl2pPr marL="457200" marR="0" lvl="1" indent="241300" algn="l" rtl="0">
              <a:spcBef>
                <a:spcPts val="0"/>
              </a:spcBef>
              <a:buNone/>
              <a:defRPr sz="2331" b="0" i="0" u="none" strike="noStrike" cap="none">
                <a:latin typeface="Merriweather Sans"/>
                <a:ea typeface="Merriweather Sans"/>
                <a:cs typeface="Merriweather Sans"/>
                <a:sym typeface="Merriweather Sans"/>
              </a:defRPr>
            </a:lvl2pPr>
            <a:lvl3pPr marL="914400" marR="0" lvl="2" indent="482600" algn="l" rtl="0">
              <a:spcBef>
                <a:spcPts val="0"/>
              </a:spcBef>
              <a:buNone/>
              <a:defRPr sz="2331" b="0" i="0" u="none" strike="noStrike" cap="none">
                <a:latin typeface="Merriweather Sans"/>
                <a:ea typeface="Merriweather Sans"/>
                <a:cs typeface="Merriweather Sans"/>
                <a:sym typeface="Merriweather Sans"/>
              </a:defRPr>
            </a:lvl3pPr>
            <a:lvl4pPr marL="1371600" marR="0" lvl="3" indent="723900" algn="l" rtl="0">
              <a:spcBef>
                <a:spcPts val="0"/>
              </a:spcBef>
              <a:buNone/>
              <a:defRPr sz="2331" b="0" i="0" u="none" strike="noStrike" cap="none">
                <a:latin typeface="Merriweather Sans"/>
                <a:ea typeface="Merriweather Sans"/>
                <a:cs typeface="Merriweather Sans"/>
                <a:sym typeface="Merriweather Sans"/>
              </a:defRPr>
            </a:lvl4pPr>
            <a:lvl5pPr marL="1828800" marR="0" lvl="4" indent="965200" algn="l" rtl="0">
              <a:spcBef>
                <a:spcPts val="0"/>
              </a:spcBef>
              <a:buNone/>
              <a:defRPr sz="2331" b="0" i="0" u="none" strike="noStrike" cap="none">
                <a:latin typeface="Merriweather Sans"/>
                <a:ea typeface="Merriweather Sans"/>
                <a:cs typeface="Merriweather Sans"/>
                <a:sym typeface="Merriweather Sans"/>
              </a:defRPr>
            </a:lvl5pPr>
            <a:lvl6pPr marL="2286000" marR="0" lvl="5" indent="1206500" algn="l" rtl="0">
              <a:spcBef>
                <a:spcPts val="0"/>
              </a:spcBef>
              <a:buNone/>
              <a:defRPr sz="2331" b="0" i="0" u="none" strike="noStrike" cap="none">
                <a:latin typeface="Merriweather Sans"/>
                <a:ea typeface="Merriweather Sans"/>
                <a:cs typeface="Merriweather Sans"/>
                <a:sym typeface="Merriweather Sans"/>
              </a:defRPr>
            </a:lvl6pPr>
            <a:lvl7pPr marL="2743200" marR="0" lvl="6" indent="1447800" algn="l" rtl="0">
              <a:spcBef>
                <a:spcPts val="0"/>
              </a:spcBef>
              <a:buNone/>
              <a:defRPr sz="2331" b="0" i="0" u="none" strike="noStrike" cap="none">
                <a:latin typeface="Merriweather Sans"/>
                <a:ea typeface="Merriweather Sans"/>
                <a:cs typeface="Merriweather Sans"/>
                <a:sym typeface="Merriweather Sans"/>
              </a:defRPr>
            </a:lvl7pPr>
            <a:lvl8pPr marL="3200400" marR="0" lvl="7" indent="1689100" algn="l" rtl="0">
              <a:spcBef>
                <a:spcPts val="0"/>
              </a:spcBef>
              <a:buNone/>
              <a:defRPr sz="2331" b="0" i="0" u="none" strike="noStrike" cap="none">
                <a:latin typeface="Merriweather Sans"/>
                <a:ea typeface="Merriweather Sans"/>
                <a:cs typeface="Merriweather Sans"/>
                <a:sym typeface="Merriweather Sans"/>
              </a:defRPr>
            </a:lvl8pPr>
            <a:lvl9pPr marL="3657600" marR="0" lvl="8" indent="1930400" algn="l" rtl="0">
              <a:spcBef>
                <a:spcPts val="0"/>
              </a:spcBef>
              <a:buNone/>
              <a:defRPr sz="2331"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230313" y="685800"/>
            <a:ext cx="439737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 name="Shape 4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331" b="0" i="0" u="none" strike="noStrike" cap="none">
                <a:latin typeface="Merriweather Sans"/>
                <a:ea typeface="Merriweather Sans"/>
                <a:cs typeface="Merriweather Sans"/>
                <a:sym typeface="Merriweather Sans"/>
              </a:rPr>
              <a:t>Printed on A4 paper (or other sized single sheets) and mounted to board in separate panels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10" name="Shape 10"/>
          <p:cNvSpPr txBox="1">
            <a:spLocks noGrp="1"/>
          </p:cNvSpPr>
          <p:nvPr>
            <p:ph type="dt" idx="10"/>
          </p:nvPr>
        </p:nvSpPr>
        <p:spPr>
          <a:xfrm>
            <a:off x="2286000" y="33053021"/>
            <a:ext cx="10667999" cy="1898649"/>
          </a:xfrm>
          <a:prstGeom prst="rect">
            <a:avLst/>
          </a:prstGeom>
          <a:noFill/>
          <a:ln>
            <a:noFill/>
          </a:ln>
        </p:spPr>
        <p:txBody>
          <a:bodyPr lIns="91425" tIns="91425" rIns="91425" bIns="91425" anchor="t" anchorCtr="0"/>
          <a:lstStyle>
            <a:lvl1pPr marL="0" marR="0" lvl="0" indent="0" algn="ctr" rtl="0">
              <a:spcBef>
                <a:spcPts val="0"/>
              </a:spcBef>
              <a:buNone/>
              <a:defRPr sz="14833" b="0" i="0" u="none" strike="noStrike" cap="none">
                <a:latin typeface="Cabin"/>
                <a:ea typeface="Cabin"/>
                <a:cs typeface="Cabin"/>
                <a:sym typeface="Cabin"/>
              </a:defRPr>
            </a:lvl1pPr>
            <a:lvl2pPr marL="457200" marR="0" lvl="1" indent="355600" algn="ctr" rtl="0">
              <a:spcBef>
                <a:spcPts val="0"/>
              </a:spcBef>
              <a:buNone/>
              <a:defRPr sz="14833" b="0" i="0" u="none" strike="noStrike" cap="none">
                <a:latin typeface="Cabin"/>
                <a:ea typeface="Cabin"/>
                <a:cs typeface="Cabin"/>
                <a:sym typeface="Cabin"/>
              </a:defRPr>
            </a:lvl2pPr>
            <a:lvl3pPr marL="914400" marR="0" lvl="2" indent="723900" algn="ctr" rtl="0">
              <a:spcBef>
                <a:spcPts val="0"/>
              </a:spcBef>
              <a:buNone/>
              <a:defRPr sz="14833" b="0" i="0" u="none" strike="noStrike" cap="none">
                <a:latin typeface="Cabin"/>
                <a:ea typeface="Cabin"/>
                <a:cs typeface="Cabin"/>
                <a:sym typeface="Cabin"/>
              </a:defRPr>
            </a:lvl3pPr>
            <a:lvl4pPr marL="1371600" marR="0" lvl="3" indent="1079500" algn="ctr" rtl="0">
              <a:spcBef>
                <a:spcPts val="0"/>
              </a:spcBef>
              <a:buNone/>
              <a:defRPr sz="14833" b="0" i="0" u="none" strike="noStrike" cap="none">
                <a:latin typeface="Cabin"/>
                <a:ea typeface="Cabin"/>
                <a:cs typeface="Cabin"/>
                <a:sym typeface="Cabin"/>
              </a:defRPr>
            </a:lvl4pPr>
            <a:lvl5pPr marL="1828800" marR="0" lvl="4" indent="1447800" algn="ctr" rtl="0">
              <a:spcBef>
                <a:spcPts val="0"/>
              </a:spcBef>
              <a:buNone/>
              <a:defRPr sz="14833" b="0" i="0" u="none" strike="noStrike" cap="none">
                <a:latin typeface="Cabin"/>
                <a:ea typeface="Cabin"/>
                <a:cs typeface="Cabin"/>
                <a:sym typeface="Cabin"/>
              </a:defRPr>
            </a:lvl5pPr>
            <a:lvl6pPr marL="2286000" marR="0" lvl="5" indent="1816100" algn="ctr" rtl="0">
              <a:spcBef>
                <a:spcPts val="0"/>
              </a:spcBef>
              <a:buNone/>
              <a:defRPr sz="14833" b="0" i="0" u="none" strike="noStrike" cap="none">
                <a:latin typeface="Cabin"/>
                <a:ea typeface="Cabin"/>
                <a:cs typeface="Cabin"/>
                <a:sym typeface="Cabin"/>
              </a:defRPr>
            </a:lvl6pPr>
            <a:lvl7pPr marL="2743200" marR="0" lvl="6" indent="2171700" algn="ctr" rtl="0">
              <a:spcBef>
                <a:spcPts val="0"/>
              </a:spcBef>
              <a:buNone/>
              <a:defRPr sz="14833" b="0" i="0" u="none" strike="noStrike" cap="none">
                <a:latin typeface="Cabin"/>
                <a:ea typeface="Cabin"/>
                <a:cs typeface="Cabin"/>
                <a:sym typeface="Cabin"/>
              </a:defRPr>
            </a:lvl7pPr>
            <a:lvl8pPr marL="3200400" marR="0" lvl="7" indent="2540000" algn="ctr" rtl="0">
              <a:spcBef>
                <a:spcPts val="0"/>
              </a:spcBef>
              <a:buNone/>
              <a:defRPr sz="14833" b="0" i="0" u="none" strike="noStrike" cap="none">
                <a:latin typeface="Cabin"/>
                <a:ea typeface="Cabin"/>
                <a:cs typeface="Cabin"/>
                <a:sym typeface="Cabin"/>
              </a:defRPr>
            </a:lvl8pPr>
            <a:lvl9pPr marL="3657600" marR="0" lvl="8" indent="2895600" algn="ctr" rtl="0">
              <a:spcBef>
                <a:spcPts val="0"/>
              </a:spcBef>
              <a:buNone/>
              <a:defRPr sz="14833" b="0" i="0" u="none" strike="noStrike" cap="none">
                <a:latin typeface="Cabin"/>
                <a:ea typeface="Cabin"/>
                <a:cs typeface="Cabin"/>
                <a:sym typeface="Cabin"/>
              </a:defRPr>
            </a:lvl9pPr>
          </a:lstStyle>
          <a:p>
            <a:endParaRPr/>
          </a:p>
        </p:txBody>
      </p:sp>
      <p:sp>
        <p:nvSpPr>
          <p:cNvPr id="11" name="Shape 11"/>
          <p:cNvSpPr txBox="1">
            <a:spLocks noGrp="1"/>
          </p:cNvSpPr>
          <p:nvPr>
            <p:ph type="ftr" idx="11"/>
          </p:nvPr>
        </p:nvSpPr>
        <p:spPr>
          <a:xfrm>
            <a:off x="15621000" y="33053021"/>
            <a:ext cx="14478000" cy="1898649"/>
          </a:xfrm>
          <a:prstGeom prst="rect">
            <a:avLst/>
          </a:prstGeom>
          <a:noFill/>
          <a:ln>
            <a:noFill/>
          </a:ln>
        </p:spPr>
        <p:txBody>
          <a:bodyPr lIns="91425" tIns="91425" rIns="91425" bIns="91425" anchor="t" anchorCtr="0"/>
          <a:lstStyle>
            <a:lvl1pPr marL="0" marR="0" lvl="0" indent="0" algn="ctr" rtl="0">
              <a:spcBef>
                <a:spcPts val="0"/>
              </a:spcBef>
              <a:buNone/>
              <a:defRPr sz="14833" b="0" i="0" u="none" strike="noStrike" cap="none">
                <a:latin typeface="Cabin"/>
                <a:ea typeface="Cabin"/>
                <a:cs typeface="Cabin"/>
                <a:sym typeface="Cabin"/>
              </a:defRPr>
            </a:lvl1pPr>
            <a:lvl2pPr marL="457200" marR="0" lvl="1" indent="355600" algn="ctr" rtl="0">
              <a:spcBef>
                <a:spcPts val="0"/>
              </a:spcBef>
              <a:buNone/>
              <a:defRPr sz="14833" b="0" i="0" u="none" strike="noStrike" cap="none">
                <a:latin typeface="Cabin"/>
                <a:ea typeface="Cabin"/>
                <a:cs typeface="Cabin"/>
                <a:sym typeface="Cabin"/>
              </a:defRPr>
            </a:lvl2pPr>
            <a:lvl3pPr marL="914400" marR="0" lvl="2" indent="723900" algn="ctr" rtl="0">
              <a:spcBef>
                <a:spcPts val="0"/>
              </a:spcBef>
              <a:buNone/>
              <a:defRPr sz="14833" b="0" i="0" u="none" strike="noStrike" cap="none">
                <a:latin typeface="Cabin"/>
                <a:ea typeface="Cabin"/>
                <a:cs typeface="Cabin"/>
                <a:sym typeface="Cabin"/>
              </a:defRPr>
            </a:lvl3pPr>
            <a:lvl4pPr marL="1371600" marR="0" lvl="3" indent="1079500" algn="ctr" rtl="0">
              <a:spcBef>
                <a:spcPts val="0"/>
              </a:spcBef>
              <a:buNone/>
              <a:defRPr sz="14833" b="0" i="0" u="none" strike="noStrike" cap="none">
                <a:latin typeface="Cabin"/>
                <a:ea typeface="Cabin"/>
                <a:cs typeface="Cabin"/>
                <a:sym typeface="Cabin"/>
              </a:defRPr>
            </a:lvl4pPr>
            <a:lvl5pPr marL="1828800" marR="0" lvl="4" indent="1447800" algn="ctr" rtl="0">
              <a:spcBef>
                <a:spcPts val="0"/>
              </a:spcBef>
              <a:buNone/>
              <a:defRPr sz="14833" b="0" i="0" u="none" strike="noStrike" cap="none">
                <a:latin typeface="Cabin"/>
                <a:ea typeface="Cabin"/>
                <a:cs typeface="Cabin"/>
                <a:sym typeface="Cabin"/>
              </a:defRPr>
            </a:lvl5pPr>
            <a:lvl6pPr marL="2286000" marR="0" lvl="5" indent="1816100" algn="ctr" rtl="0">
              <a:spcBef>
                <a:spcPts val="0"/>
              </a:spcBef>
              <a:buNone/>
              <a:defRPr sz="14833" b="0" i="0" u="none" strike="noStrike" cap="none">
                <a:latin typeface="Cabin"/>
                <a:ea typeface="Cabin"/>
                <a:cs typeface="Cabin"/>
                <a:sym typeface="Cabin"/>
              </a:defRPr>
            </a:lvl6pPr>
            <a:lvl7pPr marL="2743200" marR="0" lvl="6" indent="2171700" algn="ctr" rtl="0">
              <a:spcBef>
                <a:spcPts val="0"/>
              </a:spcBef>
              <a:buNone/>
              <a:defRPr sz="14833" b="0" i="0" u="none" strike="noStrike" cap="none">
                <a:latin typeface="Cabin"/>
                <a:ea typeface="Cabin"/>
                <a:cs typeface="Cabin"/>
                <a:sym typeface="Cabin"/>
              </a:defRPr>
            </a:lvl7pPr>
            <a:lvl8pPr marL="3200400" marR="0" lvl="7" indent="2540000" algn="ctr" rtl="0">
              <a:spcBef>
                <a:spcPts val="0"/>
              </a:spcBef>
              <a:buNone/>
              <a:defRPr sz="14833" b="0" i="0" u="none" strike="noStrike" cap="none">
                <a:latin typeface="Cabin"/>
                <a:ea typeface="Cabin"/>
                <a:cs typeface="Cabin"/>
                <a:sym typeface="Cabin"/>
              </a:defRPr>
            </a:lvl8pPr>
            <a:lvl9pPr marL="3657600" marR="0" lvl="8" indent="2895600" algn="ctr" rtl="0">
              <a:spcBef>
                <a:spcPts val="0"/>
              </a:spcBef>
              <a:buNone/>
              <a:defRPr sz="14833" b="0" i="0" u="none" strike="noStrike" cap="none">
                <a:latin typeface="Cabin"/>
                <a:ea typeface="Cabin"/>
                <a:cs typeface="Cabin"/>
                <a:sym typeface="Cabin"/>
              </a:defRPr>
            </a:lvl9pPr>
          </a:lstStyle>
          <a:p>
            <a:endParaRPr/>
          </a:p>
        </p:txBody>
      </p:sp>
      <p:sp>
        <p:nvSpPr>
          <p:cNvPr id="12" name="Shape 12"/>
          <p:cNvSpPr txBox="1">
            <a:spLocks noGrp="1"/>
          </p:cNvSpPr>
          <p:nvPr>
            <p:ph type="sldNum" idx="12"/>
          </p:nvPr>
        </p:nvSpPr>
        <p:spPr>
          <a:xfrm>
            <a:off x="32766000" y="33053021"/>
            <a:ext cx="10667999" cy="189864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4833" b="0" i="0" u="none" strike="noStrike" cap="none">
                <a:latin typeface="Cabin"/>
                <a:ea typeface="Cabin"/>
                <a:cs typeface="Cabin"/>
                <a:sym typeface="Cabin"/>
              </a:rPr>
              <a:t>‹№›</a:t>
            </a:fld>
            <a:endParaRPr lang="en-US" sz="14833" b="0" i="0" u="none" strike="noStrike" cap="none">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hoto - Vertical Reflecti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235728" y="5159375"/>
            <a:ext cx="20624270" cy="12079816"/>
          </a:xfrm>
          <a:prstGeom prst="rect">
            <a:avLst/>
          </a:prstGeom>
          <a:noFill/>
          <a:ln>
            <a:noFill/>
          </a:ln>
        </p:spPr>
        <p:txBody>
          <a:bodyPr lIns="91425" tIns="91425" rIns="91425" bIns="91425" anchor="b" anchorCtr="0"/>
          <a:lstStyle>
            <a:lvl1pPr marL="0" marR="0" lvl="0" indent="0" algn="ctr" rtl="0">
              <a:spcBef>
                <a:spcPts val="0"/>
              </a:spcBef>
              <a:buNone/>
              <a:defRPr sz="24584"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34" name="Shape 34"/>
          <p:cNvSpPr txBox="1">
            <a:spLocks noGrp="1"/>
          </p:cNvSpPr>
          <p:nvPr>
            <p:ph type="body" idx="1"/>
          </p:nvPr>
        </p:nvSpPr>
        <p:spPr>
          <a:xfrm>
            <a:off x="2235728" y="17500600"/>
            <a:ext cx="20624270" cy="12079816"/>
          </a:xfrm>
          <a:prstGeom prst="rect">
            <a:avLst/>
          </a:prstGeom>
          <a:noFill/>
          <a:ln>
            <a:noFill/>
          </a:ln>
        </p:spPr>
        <p:txBody>
          <a:bodyPr lIns="91425" tIns="91425" rIns="91425" bIns="91425" anchor="t" anchorCtr="0"/>
          <a:lstStyle>
            <a:lvl1pPr marL="0" marR="0" lvl="0" indent="0" algn="ctr" rtl="0">
              <a:spcBef>
                <a:spcPts val="0"/>
              </a:spcBef>
              <a:buFont typeface="Cabin"/>
              <a:buNone/>
              <a:defRPr sz="11875" b="0" i="0" u="none" strike="noStrike" cap="none">
                <a:latin typeface="Cabin"/>
                <a:ea typeface="Cabin"/>
                <a:cs typeface="Cabin"/>
                <a:sym typeface="Cabin"/>
              </a:defRPr>
            </a:lvl1pPr>
            <a:lvl2pPr marL="0" marR="0" lvl="1" indent="0" algn="ctr" rtl="0">
              <a:spcBef>
                <a:spcPts val="0"/>
              </a:spcBef>
              <a:buFont typeface="Cabin"/>
              <a:buNone/>
              <a:defRPr sz="11875" b="0" i="0" u="none" strike="noStrike" cap="none">
                <a:latin typeface="Cabin"/>
                <a:ea typeface="Cabin"/>
                <a:cs typeface="Cabin"/>
                <a:sym typeface="Cabin"/>
              </a:defRPr>
            </a:lvl2pPr>
            <a:lvl3pPr marL="0" marR="0" lvl="2" indent="0" algn="ctr" rtl="0">
              <a:spcBef>
                <a:spcPts val="0"/>
              </a:spcBef>
              <a:buFont typeface="Cabin"/>
              <a:buNone/>
              <a:defRPr sz="11875" b="0" i="0" u="none" strike="noStrike" cap="none">
                <a:latin typeface="Cabin"/>
                <a:ea typeface="Cabin"/>
                <a:cs typeface="Cabin"/>
                <a:sym typeface="Cabin"/>
              </a:defRPr>
            </a:lvl3pPr>
            <a:lvl4pPr marL="0" marR="0" lvl="3" indent="0" algn="ctr" rtl="0">
              <a:spcBef>
                <a:spcPts val="0"/>
              </a:spcBef>
              <a:buFont typeface="Cabin"/>
              <a:buNone/>
              <a:defRPr sz="11875" b="0" i="0" u="none" strike="noStrike" cap="none">
                <a:latin typeface="Cabin"/>
                <a:ea typeface="Cabin"/>
                <a:cs typeface="Cabin"/>
                <a:sym typeface="Cabin"/>
              </a:defRPr>
            </a:lvl4pPr>
            <a:lvl5pPr marL="0" marR="0" lvl="4" indent="0" algn="ctr" rtl="0">
              <a:spcBef>
                <a:spcPts val="0"/>
              </a:spcBef>
              <a:buFont typeface="Cabin"/>
              <a:buNone/>
              <a:defRPr sz="11875"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37" name="Shape 37"/>
          <p:cNvSpPr txBox="1">
            <a:spLocks noGrp="1"/>
          </p:cNvSpPr>
          <p:nvPr>
            <p:ph type="body" idx="1"/>
          </p:nvPr>
        </p:nvSpPr>
        <p:spPr>
          <a:xfrm>
            <a:off x="4471458" y="10126134"/>
            <a:ext cx="17727082" cy="20898908"/>
          </a:xfrm>
          <a:prstGeom prst="rect">
            <a:avLst/>
          </a:prstGeom>
          <a:noFill/>
          <a:ln>
            <a:noFill/>
          </a:ln>
        </p:spPr>
        <p:txBody>
          <a:bodyPr lIns="91425" tIns="91425" rIns="91425" bIns="91425" anchor="ctr" anchorCtr="0"/>
          <a:lstStyle>
            <a:lvl1pPr marL="845985" marR="0" lvl="0" indent="705796" algn="l" rtl="0">
              <a:spcBef>
                <a:spcPts val="13334"/>
              </a:spcBef>
              <a:buSzPct val="170243"/>
              <a:buFont typeface="Cabin"/>
              <a:buChar char="•"/>
              <a:defRPr sz="11250" b="0" i="0" u="none" strike="noStrike" cap="none">
                <a:latin typeface="Cabin"/>
                <a:ea typeface="Cabin"/>
                <a:cs typeface="Cabin"/>
                <a:sym typeface="Cabin"/>
              </a:defRPr>
            </a:lvl1pPr>
            <a:lvl2pPr marL="1309021" marR="0" lvl="1" indent="699960" algn="l" rtl="0">
              <a:spcBef>
                <a:spcPts val="13334"/>
              </a:spcBef>
              <a:buSzPct val="170243"/>
              <a:buFont typeface="Cabin"/>
              <a:buChar char="•"/>
              <a:defRPr sz="11250" b="0" i="0" u="none" strike="noStrike" cap="none">
                <a:latin typeface="Cabin"/>
                <a:ea typeface="Cabin"/>
                <a:cs typeface="Cabin"/>
                <a:sym typeface="Cabin"/>
              </a:defRPr>
            </a:lvl2pPr>
            <a:lvl3pPr marL="1772057" marR="0" lvl="2" indent="694124" algn="l" rtl="0">
              <a:spcBef>
                <a:spcPts val="13334"/>
              </a:spcBef>
              <a:buSzPct val="170243"/>
              <a:buFont typeface="Cabin"/>
              <a:buChar char="•"/>
              <a:defRPr sz="11250" b="0" i="0" u="none" strike="noStrike" cap="none">
                <a:latin typeface="Cabin"/>
                <a:ea typeface="Cabin"/>
                <a:cs typeface="Cabin"/>
                <a:sym typeface="Cabin"/>
              </a:defRPr>
            </a:lvl3pPr>
            <a:lvl4pPr marL="2235092" marR="0" lvl="3" indent="700989" algn="l" rtl="0">
              <a:spcBef>
                <a:spcPts val="13334"/>
              </a:spcBef>
              <a:buSzPct val="170243"/>
              <a:buFont typeface="Cabin"/>
              <a:buChar char="•"/>
              <a:defRPr sz="11250" b="0" i="0" u="none" strike="noStrike" cap="none">
                <a:latin typeface="Cabin"/>
                <a:ea typeface="Cabin"/>
                <a:cs typeface="Cabin"/>
                <a:sym typeface="Cabin"/>
              </a:defRPr>
            </a:lvl4pPr>
            <a:lvl5pPr marL="2698128" marR="0" lvl="4" indent="695153" algn="l" rtl="0">
              <a:spcBef>
                <a:spcPts val="13334"/>
              </a:spcBef>
              <a:buSzPct val="170243"/>
              <a:buFont typeface="Cabin"/>
              <a:buChar char="•"/>
              <a:defRPr sz="11250"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Bullets - Lef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40" name="Shape 40"/>
          <p:cNvSpPr txBox="1">
            <a:spLocks noGrp="1"/>
          </p:cNvSpPr>
          <p:nvPr>
            <p:ph type="body" idx="1"/>
          </p:nvPr>
        </p:nvSpPr>
        <p:spPr>
          <a:xfrm>
            <a:off x="4471458" y="10126134"/>
            <a:ext cx="17727082" cy="20898908"/>
          </a:xfrm>
          <a:prstGeom prst="rect">
            <a:avLst/>
          </a:prstGeom>
          <a:noFill/>
          <a:ln>
            <a:noFill/>
          </a:ln>
        </p:spPr>
        <p:txBody>
          <a:bodyPr lIns="91425" tIns="91425" rIns="91425" bIns="91425" anchor="ctr" anchorCtr="0"/>
          <a:lstStyle>
            <a:lvl1pPr marL="845985" marR="0" lvl="0" indent="705796" algn="l" rtl="0">
              <a:spcBef>
                <a:spcPts val="13334"/>
              </a:spcBef>
              <a:buSzPct val="170243"/>
              <a:buFont typeface="Cabin"/>
              <a:buChar char="•"/>
              <a:defRPr sz="11250" b="0" i="0" u="none" strike="noStrike" cap="none">
                <a:latin typeface="Cabin"/>
                <a:ea typeface="Cabin"/>
                <a:cs typeface="Cabin"/>
                <a:sym typeface="Cabin"/>
              </a:defRPr>
            </a:lvl1pPr>
            <a:lvl2pPr marL="1309021" marR="0" lvl="1" indent="699960" algn="l" rtl="0">
              <a:spcBef>
                <a:spcPts val="13334"/>
              </a:spcBef>
              <a:buSzPct val="170243"/>
              <a:buFont typeface="Cabin"/>
              <a:buChar char="•"/>
              <a:defRPr sz="11250" b="0" i="0" u="none" strike="noStrike" cap="none">
                <a:latin typeface="Cabin"/>
                <a:ea typeface="Cabin"/>
                <a:cs typeface="Cabin"/>
                <a:sym typeface="Cabin"/>
              </a:defRPr>
            </a:lvl2pPr>
            <a:lvl3pPr marL="1772057" marR="0" lvl="2" indent="694124" algn="l" rtl="0">
              <a:spcBef>
                <a:spcPts val="13334"/>
              </a:spcBef>
              <a:buSzPct val="170243"/>
              <a:buFont typeface="Cabin"/>
              <a:buChar char="•"/>
              <a:defRPr sz="11250" b="0" i="0" u="none" strike="noStrike" cap="none">
                <a:latin typeface="Cabin"/>
                <a:ea typeface="Cabin"/>
                <a:cs typeface="Cabin"/>
                <a:sym typeface="Cabin"/>
              </a:defRPr>
            </a:lvl3pPr>
            <a:lvl4pPr marL="2235092" marR="0" lvl="3" indent="700989" algn="l" rtl="0">
              <a:spcBef>
                <a:spcPts val="13334"/>
              </a:spcBef>
              <a:buSzPct val="170243"/>
              <a:buFont typeface="Cabin"/>
              <a:buChar char="•"/>
              <a:defRPr sz="11250" b="0" i="0" u="none" strike="noStrike" cap="none">
                <a:latin typeface="Cabin"/>
                <a:ea typeface="Cabin"/>
                <a:cs typeface="Cabin"/>
                <a:sym typeface="Cabin"/>
              </a:defRPr>
            </a:lvl4pPr>
            <a:lvl5pPr marL="2698128" marR="0" lvl="4" indent="695153" algn="l" rtl="0">
              <a:spcBef>
                <a:spcPts val="13334"/>
              </a:spcBef>
              <a:buSzPct val="170243"/>
              <a:buFont typeface="Cabin"/>
              <a:buChar char="•"/>
              <a:defRPr sz="11250"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Bullets - Righ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43" name="Shape 43"/>
          <p:cNvSpPr txBox="1">
            <a:spLocks noGrp="1"/>
          </p:cNvSpPr>
          <p:nvPr>
            <p:ph type="body" idx="1"/>
          </p:nvPr>
        </p:nvSpPr>
        <p:spPr>
          <a:xfrm>
            <a:off x="27331459" y="10126134"/>
            <a:ext cx="13930313" cy="20898908"/>
          </a:xfrm>
          <a:prstGeom prst="rect">
            <a:avLst/>
          </a:prstGeom>
          <a:noFill/>
          <a:ln>
            <a:noFill/>
          </a:ln>
        </p:spPr>
        <p:txBody>
          <a:bodyPr lIns="91425" tIns="91425" rIns="91425" bIns="91425" anchor="ctr" anchorCtr="0"/>
          <a:lstStyle>
            <a:lvl1pPr marL="845985" marR="0" lvl="0" indent="705796" algn="l" rtl="0">
              <a:spcBef>
                <a:spcPts val="13334"/>
              </a:spcBef>
              <a:buSzPct val="170243"/>
              <a:buFont typeface="Cabin"/>
              <a:buChar char="•"/>
              <a:defRPr sz="11250" b="0" i="0" u="none" strike="noStrike" cap="none">
                <a:latin typeface="Cabin"/>
                <a:ea typeface="Cabin"/>
                <a:cs typeface="Cabin"/>
                <a:sym typeface="Cabin"/>
              </a:defRPr>
            </a:lvl1pPr>
            <a:lvl2pPr marL="1309021" marR="0" lvl="1" indent="699960" algn="l" rtl="0">
              <a:spcBef>
                <a:spcPts val="13334"/>
              </a:spcBef>
              <a:buSzPct val="170243"/>
              <a:buFont typeface="Cabin"/>
              <a:buChar char="•"/>
              <a:defRPr sz="11250" b="0" i="0" u="none" strike="noStrike" cap="none">
                <a:latin typeface="Cabin"/>
                <a:ea typeface="Cabin"/>
                <a:cs typeface="Cabin"/>
                <a:sym typeface="Cabin"/>
              </a:defRPr>
            </a:lvl2pPr>
            <a:lvl3pPr marL="1772057" marR="0" lvl="2" indent="694124" algn="l" rtl="0">
              <a:spcBef>
                <a:spcPts val="13334"/>
              </a:spcBef>
              <a:buSzPct val="170243"/>
              <a:buFont typeface="Cabin"/>
              <a:buChar char="•"/>
              <a:defRPr sz="11250" b="0" i="0" u="none" strike="noStrike" cap="none">
                <a:latin typeface="Cabin"/>
                <a:ea typeface="Cabin"/>
                <a:cs typeface="Cabin"/>
                <a:sym typeface="Cabin"/>
              </a:defRPr>
            </a:lvl3pPr>
            <a:lvl4pPr marL="2235092" marR="0" lvl="3" indent="700989" algn="l" rtl="0">
              <a:spcBef>
                <a:spcPts val="13334"/>
              </a:spcBef>
              <a:buSzPct val="170243"/>
              <a:buFont typeface="Cabin"/>
              <a:buChar char="•"/>
              <a:defRPr sz="11250" b="0" i="0" u="none" strike="noStrike" cap="none">
                <a:latin typeface="Cabin"/>
                <a:ea typeface="Cabin"/>
                <a:cs typeface="Cabin"/>
                <a:sym typeface="Cabin"/>
              </a:defRPr>
            </a:lvl4pPr>
            <a:lvl5pPr marL="2698128" marR="0" lvl="4" indent="695153" algn="l" rtl="0">
              <a:spcBef>
                <a:spcPts val="13334"/>
              </a:spcBef>
              <a:buSzPct val="170243"/>
              <a:buFont typeface="Cabin"/>
              <a:buChar char="•"/>
              <a:defRPr sz="11250"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15" name="Shape 15"/>
          <p:cNvSpPr txBox="1">
            <a:spLocks noGrp="1"/>
          </p:cNvSpPr>
          <p:nvPr>
            <p:ph type="body" idx="1"/>
          </p:nvPr>
        </p:nvSpPr>
        <p:spPr>
          <a:xfrm>
            <a:off x="4471457" y="10126134"/>
            <a:ext cx="36790311" cy="20898908"/>
          </a:xfrm>
          <a:prstGeom prst="rect">
            <a:avLst/>
          </a:prstGeom>
          <a:noFill/>
          <a:ln>
            <a:noFill/>
          </a:ln>
        </p:spPr>
        <p:txBody>
          <a:bodyPr lIns="91425" tIns="91425" rIns="91425" bIns="91425" anchor="ctr" anchorCtr="0"/>
          <a:lstStyle>
            <a:lvl1pPr marL="926071" marR="0" lvl="0" indent="987732" algn="l" rtl="0">
              <a:spcBef>
                <a:spcPts val="8438"/>
              </a:spcBef>
              <a:buSzPct val="170812"/>
              <a:buFont typeface="Cabin"/>
              <a:buChar char="•"/>
              <a:defRPr sz="14584" b="0" i="0" u="none" strike="noStrike" cap="none">
                <a:latin typeface="Cabin"/>
                <a:ea typeface="Cabin"/>
                <a:cs typeface="Cabin"/>
                <a:sym typeface="Cabin"/>
              </a:defRPr>
            </a:lvl1pPr>
            <a:lvl2pPr marL="1389107" marR="0" lvl="1" indent="981896" algn="l" rtl="0">
              <a:spcBef>
                <a:spcPts val="8438"/>
              </a:spcBef>
              <a:buSzPct val="170812"/>
              <a:buFont typeface="Cabin"/>
              <a:buChar char="•"/>
              <a:defRPr sz="14584" b="0" i="0" u="none" strike="noStrike" cap="none">
                <a:latin typeface="Cabin"/>
                <a:ea typeface="Cabin"/>
                <a:cs typeface="Cabin"/>
                <a:sym typeface="Cabin"/>
              </a:defRPr>
            </a:lvl2pPr>
            <a:lvl3pPr marL="1852143" marR="0" lvl="2" indent="976060" algn="l" rtl="0">
              <a:spcBef>
                <a:spcPts val="8438"/>
              </a:spcBef>
              <a:buSzPct val="170812"/>
              <a:buFont typeface="Cabin"/>
              <a:buChar char="•"/>
              <a:defRPr sz="14584" b="0" i="0" u="none" strike="noStrike" cap="none">
                <a:latin typeface="Cabin"/>
                <a:ea typeface="Cabin"/>
                <a:cs typeface="Cabin"/>
                <a:sym typeface="Cabin"/>
              </a:defRPr>
            </a:lvl3pPr>
            <a:lvl4pPr marL="2315178" marR="0" lvl="3" indent="982925" algn="l" rtl="0">
              <a:spcBef>
                <a:spcPts val="8438"/>
              </a:spcBef>
              <a:buSzPct val="170812"/>
              <a:buFont typeface="Cabin"/>
              <a:buChar char="•"/>
              <a:defRPr sz="14584" b="0" i="0" u="none" strike="noStrike" cap="none">
                <a:latin typeface="Cabin"/>
                <a:ea typeface="Cabin"/>
                <a:cs typeface="Cabin"/>
                <a:sym typeface="Cabin"/>
              </a:defRPr>
            </a:lvl4pPr>
            <a:lvl5pPr marL="2778214" marR="0" lvl="4" indent="977089" algn="l" rtl="0">
              <a:spcBef>
                <a:spcPts val="8438"/>
              </a:spcBef>
              <a:buSzPct val="170812"/>
              <a:buFont typeface="Cabin"/>
              <a:buChar char="•"/>
              <a:defRPr sz="14584"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mp; Bullets - 2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18" name="Shape 18"/>
          <p:cNvSpPr txBox="1">
            <a:spLocks noGrp="1"/>
          </p:cNvSpPr>
          <p:nvPr>
            <p:ph type="body" idx="1"/>
          </p:nvPr>
        </p:nvSpPr>
        <p:spPr>
          <a:xfrm>
            <a:off x="4471457" y="10126134"/>
            <a:ext cx="36790311" cy="20898908"/>
          </a:xfrm>
          <a:prstGeom prst="rect">
            <a:avLst/>
          </a:prstGeom>
          <a:noFill/>
          <a:ln>
            <a:noFill/>
          </a:ln>
        </p:spPr>
        <p:txBody>
          <a:bodyPr lIns="91425" tIns="91425" rIns="91425" bIns="91425" anchor="t" anchorCtr="0"/>
          <a:lstStyle>
            <a:lvl1pPr marL="845985" marR="0" lvl="0" indent="705796" algn="l" rtl="0">
              <a:spcBef>
                <a:spcPts val="13334"/>
              </a:spcBef>
              <a:buSzPct val="170243"/>
              <a:buFont typeface="Cabin"/>
              <a:buChar char="•"/>
              <a:defRPr sz="11250" b="0" i="0" u="none" strike="noStrike" cap="none">
                <a:latin typeface="Cabin"/>
                <a:ea typeface="Cabin"/>
                <a:cs typeface="Cabin"/>
                <a:sym typeface="Cabin"/>
              </a:defRPr>
            </a:lvl1pPr>
            <a:lvl2pPr marL="1309021" marR="0" lvl="1" indent="699960" algn="l" rtl="0">
              <a:spcBef>
                <a:spcPts val="13334"/>
              </a:spcBef>
              <a:buSzPct val="170243"/>
              <a:buFont typeface="Cabin"/>
              <a:buChar char="•"/>
              <a:defRPr sz="11250" b="0" i="0" u="none" strike="noStrike" cap="none">
                <a:latin typeface="Cabin"/>
                <a:ea typeface="Cabin"/>
                <a:cs typeface="Cabin"/>
                <a:sym typeface="Cabin"/>
              </a:defRPr>
            </a:lvl2pPr>
            <a:lvl3pPr marL="1772057" marR="0" lvl="2" indent="694124" algn="l" rtl="0">
              <a:spcBef>
                <a:spcPts val="13334"/>
              </a:spcBef>
              <a:buSzPct val="170243"/>
              <a:buFont typeface="Cabin"/>
              <a:buChar char="•"/>
              <a:defRPr sz="11250" b="0" i="0" u="none" strike="noStrike" cap="none">
                <a:latin typeface="Cabin"/>
                <a:ea typeface="Cabin"/>
                <a:cs typeface="Cabin"/>
                <a:sym typeface="Cabin"/>
              </a:defRPr>
            </a:lvl3pPr>
            <a:lvl4pPr marL="2235092" marR="0" lvl="3" indent="700989" algn="l" rtl="0">
              <a:spcBef>
                <a:spcPts val="13334"/>
              </a:spcBef>
              <a:buSzPct val="170243"/>
              <a:buFont typeface="Cabin"/>
              <a:buChar char="•"/>
              <a:defRPr sz="11250" b="0" i="0" u="none" strike="noStrike" cap="none">
                <a:latin typeface="Cabin"/>
                <a:ea typeface="Cabin"/>
                <a:cs typeface="Cabin"/>
                <a:sym typeface="Cabin"/>
              </a:defRPr>
            </a:lvl4pPr>
            <a:lvl5pPr marL="2698128" marR="0" lvl="4" indent="695153" algn="l" rtl="0">
              <a:spcBef>
                <a:spcPts val="13334"/>
              </a:spcBef>
              <a:buSzPct val="170243"/>
              <a:buFont typeface="Cabin"/>
              <a:buChar char="•"/>
              <a:defRPr sz="11250"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ullets">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471457" y="4650317"/>
            <a:ext cx="36790311" cy="26374726"/>
          </a:xfrm>
          <a:prstGeom prst="rect">
            <a:avLst/>
          </a:prstGeom>
          <a:noFill/>
          <a:ln>
            <a:noFill/>
          </a:ln>
        </p:spPr>
        <p:txBody>
          <a:bodyPr lIns="91425" tIns="91425" rIns="91425" bIns="91425" anchor="ctr" anchorCtr="0"/>
          <a:lstStyle>
            <a:lvl1pPr marL="926071" marR="0" lvl="0" indent="987732" algn="l" rtl="0">
              <a:spcBef>
                <a:spcPts val="16876"/>
              </a:spcBef>
              <a:buSzPct val="170812"/>
              <a:buFont typeface="Cabin"/>
              <a:buChar char="•"/>
              <a:defRPr sz="14584" b="0" i="0" u="none" strike="noStrike" cap="none">
                <a:latin typeface="Cabin"/>
                <a:ea typeface="Cabin"/>
                <a:cs typeface="Cabin"/>
                <a:sym typeface="Cabin"/>
              </a:defRPr>
            </a:lvl1pPr>
            <a:lvl2pPr marL="1389107" marR="0" lvl="1" indent="981896" algn="l" rtl="0">
              <a:spcBef>
                <a:spcPts val="16876"/>
              </a:spcBef>
              <a:buSzPct val="170812"/>
              <a:buFont typeface="Cabin"/>
              <a:buChar char="•"/>
              <a:defRPr sz="14584" b="0" i="0" u="none" strike="noStrike" cap="none">
                <a:latin typeface="Cabin"/>
                <a:ea typeface="Cabin"/>
                <a:cs typeface="Cabin"/>
                <a:sym typeface="Cabin"/>
              </a:defRPr>
            </a:lvl2pPr>
            <a:lvl3pPr marL="1852143" marR="0" lvl="2" indent="976060" algn="l" rtl="0">
              <a:spcBef>
                <a:spcPts val="16876"/>
              </a:spcBef>
              <a:buSzPct val="170812"/>
              <a:buFont typeface="Cabin"/>
              <a:buChar char="•"/>
              <a:defRPr sz="14584" b="0" i="0" u="none" strike="noStrike" cap="none">
                <a:latin typeface="Cabin"/>
                <a:ea typeface="Cabin"/>
                <a:cs typeface="Cabin"/>
                <a:sym typeface="Cabin"/>
              </a:defRPr>
            </a:lvl3pPr>
            <a:lvl4pPr marL="2315178" marR="0" lvl="3" indent="982925" algn="l" rtl="0">
              <a:spcBef>
                <a:spcPts val="16876"/>
              </a:spcBef>
              <a:buSzPct val="170812"/>
              <a:buFont typeface="Cabin"/>
              <a:buChar char="•"/>
              <a:defRPr sz="14584" b="0" i="0" u="none" strike="noStrike" cap="none">
                <a:latin typeface="Cabin"/>
                <a:ea typeface="Cabin"/>
                <a:cs typeface="Cabin"/>
                <a:sym typeface="Cabin"/>
              </a:defRPr>
            </a:lvl4pPr>
            <a:lvl5pPr marL="2778214" marR="0" lvl="4" indent="977089" algn="l" rtl="0">
              <a:spcBef>
                <a:spcPts val="16876"/>
              </a:spcBef>
              <a:buSzPct val="170812"/>
              <a:buFont typeface="Cabin"/>
              <a:buChar char="•"/>
              <a:defRPr sz="14584"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Top">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471457" y="10869082"/>
            <a:ext cx="36790311" cy="13937191"/>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471457" y="26938815"/>
            <a:ext cx="36790311" cy="6218766"/>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hoto - Horizontal Reflec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471457" y="26938815"/>
            <a:ext cx="36790311" cy="6218766"/>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235728" y="5159375"/>
            <a:ext cx="20624270" cy="12079816"/>
          </a:xfrm>
          <a:prstGeom prst="rect">
            <a:avLst/>
          </a:prstGeom>
          <a:noFill/>
          <a:ln>
            <a:noFill/>
          </a:ln>
        </p:spPr>
        <p:txBody>
          <a:bodyPr lIns="91425" tIns="91425" rIns="91425" bIns="91425" anchor="b" anchorCtr="0"/>
          <a:lstStyle>
            <a:lvl1pPr marL="0" marR="0" lvl="0" indent="0" algn="ctr" rtl="0">
              <a:spcBef>
                <a:spcPts val="0"/>
              </a:spcBef>
              <a:buNone/>
              <a:defRPr sz="24584"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31" name="Shape 31"/>
          <p:cNvSpPr txBox="1">
            <a:spLocks noGrp="1"/>
          </p:cNvSpPr>
          <p:nvPr>
            <p:ph type="body" idx="1"/>
          </p:nvPr>
        </p:nvSpPr>
        <p:spPr>
          <a:xfrm>
            <a:off x="2235728" y="17500600"/>
            <a:ext cx="20624270" cy="12079816"/>
          </a:xfrm>
          <a:prstGeom prst="rect">
            <a:avLst/>
          </a:prstGeom>
          <a:noFill/>
          <a:ln>
            <a:noFill/>
          </a:ln>
        </p:spPr>
        <p:txBody>
          <a:bodyPr lIns="91425" tIns="91425" rIns="91425" bIns="91425" anchor="t" anchorCtr="0"/>
          <a:lstStyle>
            <a:lvl1pPr marL="0" marR="0" lvl="0" indent="0" algn="ctr" rtl="0">
              <a:spcBef>
                <a:spcPts val="0"/>
              </a:spcBef>
              <a:buFont typeface="Cabin"/>
              <a:buNone/>
              <a:defRPr sz="11875" b="0" i="0" u="none" strike="noStrike" cap="none">
                <a:latin typeface="Cabin"/>
                <a:ea typeface="Cabin"/>
                <a:cs typeface="Cabin"/>
                <a:sym typeface="Cabin"/>
              </a:defRPr>
            </a:lvl1pPr>
            <a:lvl2pPr marL="0" marR="0" lvl="1" indent="0" algn="ctr" rtl="0">
              <a:spcBef>
                <a:spcPts val="0"/>
              </a:spcBef>
              <a:buFont typeface="Cabin"/>
              <a:buNone/>
              <a:defRPr sz="11875" b="0" i="0" u="none" strike="noStrike" cap="none">
                <a:latin typeface="Cabin"/>
                <a:ea typeface="Cabin"/>
                <a:cs typeface="Cabin"/>
                <a:sym typeface="Cabin"/>
              </a:defRPr>
            </a:lvl2pPr>
            <a:lvl3pPr marL="0" marR="0" lvl="2" indent="0" algn="ctr" rtl="0">
              <a:spcBef>
                <a:spcPts val="0"/>
              </a:spcBef>
              <a:buFont typeface="Cabin"/>
              <a:buNone/>
              <a:defRPr sz="11875" b="0" i="0" u="none" strike="noStrike" cap="none">
                <a:latin typeface="Cabin"/>
                <a:ea typeface="Cabin"/>
                <a:cs typeface="Cabin"/>
                <a:sym typeface="Cabin"/>
              </a:defRPr>
            </a:lvl3pPr>
            <a:lvl4pPr marL="0" marR="0" lvl="3" indent="0" algn="ctr" rtl="0">
              <a:spcBef>
                <a:spcPts val="0"/>
              </a:spcBef>
              <a:buFont typeface="Cabin"/>
              <a:buNone/>
              <a:defRPr sz="11875" b="0" i="0" u="none" strike="noStrike" cap="none">
                <a:latin typeface="Cabin"/>
                <a:ea typeface="Cabin"/>
                <a:cs typeface="Cabin"/>
                <a:sym typeface="Cabin"/>
              </a:defRPr>
            </a:lvl4pPr>
            <a:lvl5pPr marL="0" marR="0" lvl="4" indent="0" algn="ctr" rtl="0">
              <a:spcBef>
                <a:spcPts val="0"/>
              </a:spcBef>
              <a:buFont typeface="Cabin"/>
              <a:buNone/>
              <a:defRPr sz="11875"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4000">
              <a:srgbClr val="FFFF00"/>
            </a:gs>
            <a:gs pos="83000">
              <a:srgbClr val="FFFF00"/>
            </a:gs>
            <a:gs pos="100000">
              <a:srgbClr val="FFFF00"/>
            </a:gs>
          </a:gsLst>
          <a:lin ang="540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471457" y="935566"/>
            <a:ext cx="36790311" cy="8915400"/>
          </a:xfrm>
          <a:prstGeom prst="rect">
            <a:avLst/>
          </a:prstGeom>
          <a:noFill/>
          <a:ln>
            <a:noFill/>
          </a:ln>
        </p:spPr>
        <p:txBody>
          <a:bodyPr lIns="91425" tIns="91425" rIns="91425" bIns="91425" anchor="ctr" anchorCtr="0"/>
          <a:lstStyle>
            <a:lvl1pPr marL="0" marR="0" lvl="0" indent="0" algn="ctr" rtl="0">
              <a:spcBef>
                <a:spcPts val="0"/>
              </a:spcBef>
              <a:buNone/>
              <a:defRPr sz="29376" b="0" i="0" u="none" strike="noStrike" cap="none">
                <a:latin typeface="Cabin"/>
                <a:ea typeface="Cabin"/>
                <a:cs typeface="Cabin"/>
                <a:sym typeface="Cabin"/>
              </a:defRPr>
            </a:lvl1pPr>
            <a:lvl2pPr marL="0" marR="0" lvl="1" indent="228600" algn="ctr" rtl="0">
              <a:spcBef>
                <a:spcPts val="0"/>
              </a:spcBef>
              <a:buNone/>
              <a:defRPr sz="29376" b="0" i="0" u="none" strike="noStrike" cap="none">
                <a:latin typeface="Cabin"/>
                <a:ea typeface="Cabin"/>
                <a:cs typeface="Cabin"/>
                <a:sym typeface="Cabin"/>
              </a:defRPr>
            </a:lvl2pPr>
            <a:lvl3pPr marL="0" marR="0" lvl="2" indent="469900" algn="ctr" rtl="0">
              <a:spcBef>
                <a:spcPts val="0"/>
              </a:spcBef>
              <a:buNone/>
              <a:defRPr sz="29376" b="0" i="0" u="none" strike="noStrike" cap="none">
                <a:latin typeface="Cabin"/>
                <a:ea typeface="Cabin"/>
                <a:cs typeface="Cabin"/>
                <a:sym typeface="Cabin"/>
              </a:defRPr>
            </a:lvl3pPr>
            <a:lvl4pPr marL="0" marR="0" lvl="3" indent="711200" algn="ctr" rtl="0">
              <a:spcBef>
                <a:spcPts val="0"/>
              </a:spcBef>
              <a:buNone/>
              <a:defRPr sz="29376" b="0" i="0" u="none" strike="noStrike" cap="none">
                <a:latin typeface="Cabin"/>
                <a:ea typeface="Cabin"/>
                <a:cs typeface="Cabin"/>
                <a:sym typeface="Cabin"/>
              </a:defRPr>
            </a:lvl4pPr>
            <a:lvl5pPr marL="0" marR="0" lvl="4" indent="952500" algn="ctr" rtl="0">
              <a:spcBef>
                <a:spcPts val="0"/>
              </a:spcBef>
              <a:buNone/>
              <a:defRPr sz="29376" b="0" i="0" u="none" strike="noStrike" cap="none">
                <a:latin typeface="Cabin"/>
                <a:ea typeface="Cabin"/>
                <a:cs typeface="Cabin"/>
                <a:sym typeface="Cabin"/>
              </a:defRPr>
            </a:lvl5pPr>
            <a:lvl6pPr marL="0" marR="0" lvl="5" indent="1181100" algn="ctr" rtl="0">
              <a:spcBef>
                <a:spcPts val="0"/>
              </a:spcBef>
              <a:buNone/>
              <a:defRPr sz="29376" b="0" i="0" u="none" strike="noStrike" cap="none">
                <a:latin typeface="Cabin"/>
                <a:ea typeface="Cabin"/>
                <a:cs typeface="Cabin"/>
                <a:sym typeface="Cabin"/>
              </a:defRPr>
            </a:lvl6pPr>
            <a:lvl7pPr marL="0" marR="0" lvl="6" indent="1422400" algn="ctr" rtl="0">
              <a:spcBef>
                <a:spcPts val="0"/>
              </a:spcBef>
              <a:buNone/>
              <a:defRPr sz="29376" b="0" i="0" u="none" strike="noStrike" cap="none">
                <a:latin typeface="Cabin"/>
                <a:ea typeface="Cabin"/>
                <a:cs typeface="Cabin"/>
                <a:sym typeface="Cabin"/>
              </a:defRPr>
            </a:lvl7pPr>
            <a:lvl8pPr marL="0" marR="0" lvl="7" indent="1663700" algn="ctr" rtl="0">
              <a:spcBef>
                <a:spcPts val="0"/>
              </a:spcBef>
              <a:buNone/>
              <a:defRPr sz="29376" b="0" i="0" u="none" strike="noStrike" cap="none">
                <a:latin typeface="Cabin"/>
                <a:ea typeface="Cabin"/>
                <a:cs typeface="Cabin"/>
                <a:sym typeface="Cabin"/>
              </a:defRPr>
            </a:lvl8pPr>
            <a:lvl9pPr marL="0" marR="0" lvl="8" indent="1905000" algn="ctr" rtl="0">
              <a:spcBef>
                <a:spcPts val="0"/>
              </a:spcBef>
              <a:buNone/>
              <a:defRPr sz="29376" b="0" i="0" u="none" strike="noStrike" cap="none">
                <a:latin typeface="Cabin"/>
                <a:ea typeface="Cabin"/>
                <a:cs typeface="Cabin"/>
                <a:sym typeface="Cabin"/>
              </a:defRPr>
            </a:lvl9pPr>
          </a:lstStyle>
          <a:p>
            <a:endParaRPr/>
          </a:p>
        </p:txBody>
      </p:sp>
      <p:sp>
        <p:nvSpPr>
          <p:cNvPr id="7" name="Shape 7"/>
          <p:cNvSpPr txBox="1">
            <a:spLocks noGrp="1"/>
          </p:cNvSpPr>
          <p:nvPr>
            <p:ph type="body" idx="1"/>
          </p:nvPr>
        </p:nvSpPr>
        <p:spPr>
          <a:xfrm>
            <a:off x="4471457" y="10126134"/>
            <a:ext cx="36790311" cy="20898908"/>
          </a:xfrm>
          <a:prstGeom prst="rect">
            <a:avLst/>
          </a:prstGeom>
          <a:noFill/>
          <a:ln>
            <a:noFill/>
          </a:ln>
        </p:spPr>
        <p:txBody>
          <a:bodyPr lIns="91425" tIns="91425" rIns="91425" bIns="91425" anchor="ctr" anchorCtr="0"/>
          <a:lstStyle>
            <a:lvl1pPr marL="926071" marR="0" lvl="0" indent="987732" algn="l" rtl="0">
              <a:spcBef>
                <a:spcPts val="8438"/>
              </a:spcBef>
              <a:buSzPct val="170812"/>
              <a:buFont typeface="Cabin"/>
              <a:buChar char="•"/>
              <a:defRPr sz="14584" b="0" i="0" u="none" strike="noStrike" cap="none">
                <a:latin typeface="Cabin"/>
                <a:ea typeface="Cabin"/>
                <a:cs typeface="Cabin"/>
                <a:sym typeface="Cabin"/>
              </a:defRPr>
            </a:lvl1pPr>
            <a:lvl2pPr marL="1389107" marR="0" lvl="1" indent="981896" algn="l" rtl="0">
              <a:spcBef>
                <a:spcPts val="8438"/>
              </a:spcBef>
              <a:buSzPct val="170812"/>
              <a:buFont typeface="Cabin"/>
              <a:buChar char="•"/>
              <a:defRPr sz="14584" b="0" i="0" u="none" strike="noStrike" cap="none">
                <a:latin typeface="Cabin"/>
                <a:ea typeface="Cabin"/>
                <a:cs typeface="Cabin"/>
                <a:sym typeface="Cabin"/>
              </a:defRPr>
            </a:lvl2pPr>
            <a:lvl3pPr marL="1852143" marR="0" lvl="2" indent="976060" algn="l" rtl="0">
              <a:spcBef>
                <a:spcPts val="8438"/>
              </a:spcBef>
              <a:buSzPct val="170812"/>
              <a:buFont typeface="Cabin"/>
              <a:buChar char="•"/>
              <a:defRPr sz="14584" b="0" i="0" u="none" strike="noStrike" cap="none">
                <a:latin typeface="Cabin"/>
                <a:ea typeface="Cabin"/>
                <a:cs typeface="Cabin"/>
                <a:sym typeface="Cabin"/>
              </a:defRPr>
            </a:lvl3pPr>
            <a:lvl4pPr marL="2315178" marR="0" lvl="3" indent="982925" algn="l" rtl="0">
              <a:spcBef>
                <a:spcPts val="8438"/>
              </a:spcBef>
              <a:buSzPct val="170812"/>
              <a:buFont typeface="Cabin"/>
              <a:buChar char="•"/>
              <a:defRPr sz="14584" b="0" i="0" u="none" strike="noStrike" cap="none">
                <a:latin typeface="Cabin"/>
                <a:ea typeface="Cabin"/>
                <a:cs typeface="Cabin"/>
                <a:sym typeface="Cabin"/>
              </a:defRPr>
            </a:lvl4pPr>
            <a:lvl5pPr marL="2778214" marR="0" lvl="4" indent="977089" algn="l" rtl="0">
              <a:spcBef>
                <a:spcPts val="8438"/>
              </a:spcBef>
              <a:buSzPct val="170812"/>
              <a:buFont typeface="Cabin"/>
              <a:buChar char="•"/>
              <a:defRPr sz="14584" b="0" i="0" u="none" strike="noStrike" cap="none">
                <a:latin typeface="Cabin"/>
                <a:ea typeface="Cabin"/>
                <a:cs typeface="Cabin"/>
                <a:sym typeface="Cabin"/>
              </a:defRPr>
            </a:lvl5pPr>
            <a:lvl6pPr marL="3148642" marR="0" lvl="5" indent="987661" algn="l" rtl="0">
              <a:spcBef>
                <a:spcPts val="8438"/>
              </a:spcBef>
              <a:buSzPct val="170812"/>
              <a:buFont typeface="Cabin"/>
              <a:buChar char="•"/>
              <a:defRPr sz="14584" b="0" i="0" u="none" strike="noStrike" cap="none">
                <a:latin typeface="Cabin"/>
                <a:ea typeface="Cabin"/>
                <a:cs typeface="Cabin"/>
                <a:sym typeface="Cabin"/>
              </a:defRPr>
            </a:lvl6pPr>
            <a:lvl7pPr marL="3519070" marR="0" lvl="6" indent="985532" algn="l" rtl="0">
              <a:spcBef>
                <a:spcPts val="8438"/>
              </a:spcBef>
              <a:buSzPct val="170812"/>
              <a:buFont typeface="Cabin"/>
              <a:buChar char="•"/>
              <a:defRPr sz="14584" b="0" i="0" u="none" strike="noStrike" cap="none">
                <a:latin typeface="Cabin"/>
                <a:ea typeface="Cabin"/>
                <a:cs typeface="Cabin"/>
                <a:sym typeface="Cabin"/>
              </a:defRPr>
            </a:lvl7pPr>
            <a:lvl8pPr marL="3889499" marR="0" lvl="7" indent="983404" algn="l" rtl="0">
              <a:spcBef>
                <a:spcPts val="8438"/>
              </a:spcBef>
              <a:buSzPct val="170812"/>
              <a:buFont typeface="Cabin"/>
              <a:buChar char="•"/>
              <a:defRPr sz="14584" b="0" i="0" u="none" strike="noStrike" cap="none">
                <a:latin typeface="Cabin"/>
                <a:ea typeface="Cabin"/>
                <a:cs typeface="Cabin"/>
                <a:sym typeface="Cabin"/>
              </a:defRPr>
            </a:lvl8pPr>
            <a:lvl9pPr marL="4259928" marR="0" lvl="8" indent="981275" algn="l" rtl="0">
              <a:spcBef>
                <a:spcPts val="8438"/>
              </a:spcBef>
              <a:buSzPct val="170812"/>
              <a:buFont typeface="Cabin"/>
              <a:buChar char="•"/>
              <a:defRPr sz="14584" b="0" i="0" u="none" strike="noStrike" cap="none">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23879025" y="9724627"/>
            <a:ext cx="9524999" cy="5974388"/>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500" bIns="190300" anchor="t" anchorCtr="0">
            <a:noAutofit/>
          </a:bodyPr>
          <a:lstStyle/>
          <a:p>
            <a:pPr marL="0" marR="0" lvl="0" indent="0" algn="ctr" rtl="0">
              <a:spcBef>
                <a:spcPts val="0"/>
              </a:spcBef>
              <a:buSzPct val="25000"/>
              <a:buNone/>
            </a:pPr>
            <a:r>
              <a:rPr lang="en-US" sz="2917">
                <a:solidFill>
                  <a:schemeClr val="dk1"/>
                </a:solidFill>
                <a:latin typeface="Times New Roman"/>
                <a:ea typeface="Times New Roman"/>
                <a:cs typeface="Times New Roman"/>
                <a:sym typeface="Times New Roman"/>
              </a:rPr>
              <a:t> </a:t>
            </a:r>
          </a:p>
        </p:txBody>
      </p:sp>
      <p:sp>
        <p:nvSpPr>
          <p:cNvPr id="49" name="Shape 49"/>
          <p:cNvSpPr/>
          <p:nvPr/>
        </p:nvSpPr>
        <p:spPr>
          <a:xfrm>
            <a:off x="23879023" y="17516817"/>
            <a:ext cx="9524999" cy="9120755"/>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ctr" rtl="0">
              <a:spcBef>
                <a:spcPts val="0"/>
              </a:spcBef>
              <a:buNone/>
            </a:pPr>
            <a:endParaRPr sz="2917">
              <a:solidFill>
                <a:schemeClr val="dk1"/>
              </a:solidFill>
              <a:latin typeface="Times New Roman"/>
              <a:ea typeface="Times New Roman"/>
              <a:cs typeface="Times New Roman"/>
              <a:sym typeface="Times New Roman"/>
            </a:endParaRPr>
          </a:p>
        </p:txBody>
      </p:sp>
      <p:sp>
        <p:nvSpPr>
          <p:cNvPr id="50" name="Shape 50"/>
          <p:cNvSpPr/>
          <p:nvPr/>
        </p:nvSpPr>
        <p:spPr>
          <a:xfrm>
            <a:off x="1380498" y="17900212"/>
            <a:ext cx="10080000" cy="2772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Вирішення означених завдань, за відсутності сталого фінансування ІТ галузі ветеринарної медицини в Україні спонукало до пошуку й використання здебільшого – </a:t>
            </a:r>
            <a:r>
              <a:rPr lang="uk-UA" sz="1800" dirty="0" err="1" smtClean="0">
                <a:solidFill>
                  <a:schemeClr val="dk1"/>
                </a:solidFill>
                <a:latin typeface="Times New Roman"/>
                <a:ea typeface="Times New Roman"/>
                <a:cs typeface="Times New Roman"/>
                <a:sym typeface="Times New Roman"/>
              </a:rPr>
              <a:t>Open</a:t>
            </a:r>
            <a:r>
              <a:rPr lang="uk-UA" sz="1800" dirty="0" smtClean="0">
                <a:solidFill>
                  <a:schemeClr val="dk1"/>
                </a:solidFill>
                <a:latin typeface="Times New Roman"/>
                <a:ea typeface="Times New Roman"/>
                <a:cs typeface="Times New Roman"/>
                <a:sym typeface="Times New Roman"/>
              </a:rPr>
              <a:t> </a:t>
            </a:r>
            <a:r>
              <a:rPr lang="uk-UA" sz="1800" dirty="0" err="1" smtClean="0">
                <a:solidFill>
                  <a:schemeClr val="dk1"/>
                </a:solidFill>
                <a:latin typeface="Times New Roman"/>
                <a:ea typeface="Times New Roman"/>
                <a:cs typeface="Times New Roman"/>
                <a:sym typeface="Times New Roman"/>
              </a:rPr>
              <a:t>source</a:t>
            </a:r>
            <a:r>
              <a:rPr lang="uk-UA" sz="1800" dirty="0" smtClean="0">
                <a:solidFill>
                  <a:schemeClr val="dk1"/>
                </a:solidFill>
                <a:latin typeface="Times New Roman"/>
                <a:ea typeface="Times New Roman"/>
                <a:cs typeface="Times New Roman"/>
                <a:sym typeface="Times New Roman"/>
              </a:rPr>
              <a:t> програмних продуктів: відкритої універсальної системи керування вмістом для публікації інформації в інтернет – CMS </a:t>
            </a:r>
            <a:r>
              <a:rPr lang="uk-UA" sz="1800" dirty="0" err="1" smtClean="0">
                <a:solidFill>
                  <a:schemeClr val="dk1"/>
                </a:solidFill>
                <a:latin typeface="Times New Roman"/>
                <a:ea typeface="Times New Roman"/>
                <a:cs typeface="Times New Roman"/>
                <a:sym typeface="Times New Roman"/>
              </a:rPr>
              <a:t>Joomla</a:t>
            </a:r>
            <a:r>
              <a:rPr lang="uk-UA" sz="1800" dirty="0" smtClean="0">
                <a:solidFill>
                  <a:schemeClr val="dk1"/>
                </a:solidFill>
                <a:latin typeface="Times New Roman"/>
                <a:ea typeface="Times New Roman"/>
                <a:cs typeface="Times New Roman"/>
                <a:sym typeface="Times New Roman"/>
              </a:rPr>
              <a:t>, з компонентами </a:t>
            </a:r>
            <a:r>
              <a:rPr lang="uk-UA" sz="1800" dirty="0" err="1" smtClean="0">
                <a:solidFill>
                  <a:schemeClr val="dk1"/>
                </a:solidFill>
                <a:latin typeface="Times New Roman"/>
                <a:ea typeface="Times New Roman"/>
                <a:cs typeface="Times New Roman"/>
                <a:sym typeface="Times New Roman"/>
              </a:rPr>
              <a:t>GoogleMap</a:t>
            </a:r>
            <a:r>
              <a:rPr lang="uk-UA" sz="1800" dirty="0" smtClean="0">
                <a:solidFill>
                  <a:schemeClr val="dk1"/>
                </a:solidFill>
                <a:latin typeface="Times New Roman"/>
                <a:ea typeface="Times New Roman"/>
                <a:cs typeface="Times New Roman"/>
                <a:sym typeface="Times New Roman"/>
              </a:rPr>
              <a:t>, </a:t>
            </a:r>
            <a:r>
              <a:rPr lang="uk-UA" sz="1800" dirty="0" err="1" smtClean="0">
                <a:solidFill>
                  <a:schemeClr val="dk1"/>
                </a:solidFill>
                <a:latin typeface="Times New Roman"/>
                <a:ea typeface="Times New Roman"/>
                <a:cs typeface="Times New Roman"/>
                <a:sym typeface="Times New Roman"/>
              </a:rPr>
              <a:t>Hotspots</a:t>
            </a:r>
            <a:r>
              <a:rPr lang="uk-UA" sz="1800" dirty="0" smtClean="0">
                <a:solidFill>
                  <a:schemeClr val="dk1"/>
                </a:solidFill>
                <a:latin typeface="Times New Roman"/>
                <a:ea typeface="Times New Roman"/>
                <a:cs typeface="Times New Roman"/>
                <a:sym typeface="Times New Roman"/>
              </a:rPr>
              <a:t>, платформи </a:t>
            </a:r>
            <a:r>
              <a:rPr lang="uk-UA" sz="1800" dirty="0" err="1" smtClean="0">
                <a:solidFill>
                  <a:schemeClr val="dk1"/>
                </a:solidFill>
                <a:latin typeface="Times New Roman"/>
                <a:ea typeface="Times New Roman"/>
                <a:cs typeface="Times New Roman"/>
                <a:sym typeface="Times New Roman"/>
              </a:rPr>
              <a:t>CartoDB</a:t>
            </a:r>
            <a:r>
              <a:rPr lang="uk-UA" sz="1800" dirty="0" smtClean="0">
                <a:solidFill>
                  <a:schemeClr val="dk1"/>
                </a:solidFill>
                <a:latin typeface="Times New Roman"/>
                <a:ea typeface="Times New Roman"/>
                <a:cs typeface="Times New Roman"/>
                <a:sym typeface="Times New Roman"/>
              </a:rPr>
              <a:t> та </a:t>
            </a:r>
            <a:r>
              <a:rPr lang="uk-UA" sz="1800" dirty="0" err="1" smtClean="0">
                <a:solidFill>
                  <a:schemeClr val="dk1"/>
                </a:solidFill>
                <a:latin typeface="Times New Roman"/>
                <a:ea typeface="Times New Roman"/>
                <a:cs typeface="Times New Roman"/>
                <a:sym typeface="Times New Roman"/>
              </a:rPr>
              <a:t>Google</a:t>
            </a:r>
            <a:r>
              <a:rPr lang="uk-UA" sz="1800" dirty="0" smtClean="0">
                <a:solidFill>
                  <a:schemeClr val="dk1"/>
                </a:solidFill>
                <a:latin typeface="Times New Roman"/>
                <a:ea typeface="Times New Roman"/>
                <a:cs typeface="Times New Roman"/>
                <a:sym typeface="Times New Roman"/>
              </a:rPr>
              <a:t> продуктів: Веб-пошук, </a:t>
            </a:r>
            <a:r>
              <a:rPr lang="uk-UA" sz="1800" dirty="0" err="1" smtClean="0">
                <a:solidFill>
                  <a:schemeClr val="dk1"/>
                </a:solidFill>
                <a:latin typeface="Times New Roman"/>
                <a:ea typeface="Times New Roman"/>
                <a:cs typeface="Times New Roman"/>
                <a:sym typeface="Times New Roman"/>
              </a:rPr>
              <a:t>YouTube</a:t>
            </a:r>
            <a:r>
              <a:rPr lang="uk-UA" sz="1800" dirty="0" smtClean="0">
                <a:solidFill>
                  <a:schemeClr val="dk1"/>
                </a:solidFill>
                <a:latin typeface="Times New Roman"/>
                <a:ea typeface="Times New Roman"/>
                <a:cs typeface="Times New Roman"/>
                <a:sym typeface="Times New Roman"/>
              </a:rPr>
              <a:t>, Новини, Карти, </a:t>
            </a:r>
            <a:r>
              <a:rPr lang="uk-UA" sz="1800" dirty="0" err="1" smtClean="0">
                <a:solidFill>
                  <a:schemeClr val="dk1"/>
                </a:solidFill>
                <a:latin typeface="Times New Roman"/>
                <a:ea typeface="Times New Roman"/>
                <a:cs typeface="Times New Roman"/>
                <a:sym typeface="Times New Roman"/>
              </a:rPr>
              <a:t>Gmail</a:t>
            </a:r>
            <a:r>
              <a:rPr lang="uk-UA" sz="1800" dirty="0" smtClean="0">
                <a:solidFill>
                  <a:schemeClr val="dk1"/>
                </a:solidFill>
                <a:latin typeface="Times New Roman"/>
                <a:ea typeface="Times New Roman"/>
                <a:cs typeface="Times New Roman"/>
                <a:sym typeface="Times New Roman"/>
              </a:rPr>
              <a:t>, Диск, Документи, Таблиці та </a:t>
            </a:r>
            <a:r>
              <a:rPr lang="uk-UA" sz="1800" dirty="0" err="1" smtClean="0">
                <a:solidFill>
                  <a:schemeClr val="dk1"/>
                </a:solidFill>
                <a:latin typeface="Times New Roman"/>
                <a:ea typeface="Times New Roman"/>
                <a:cs typeface="Times New Roman"/>
                <a:sym typeface="Times New Roman"/>
              </a:rPr>
              <a:t>Fusion</a:t>
            </a:r>
            <a:r>
              <a:rPr lang="uk-UA" sz="1800" dirty="0" smtClean="0">
                <a:solidFill>
                  <a:schemeClr val="dk1"/>
                </a:solidFill>
                <a:latin typeface="Times New Roman"/>
                <a:ea typeface="Times New Roman"/>
                <a:cs typeface="Times New Roman"/>
                <a:sym typeface="Times New Roman"/>
              </a:rPr>
              <a:t> таблиці, Презентації, Форми, Перекладач, а також ресурсів та інструментів API. Розробка та експлуатація онлайн курсу – «Стоп АЧС !» (www.edu.vet.ua), (розширений аналог курсу по АЧС – Міжнародного епізоотичного бюро (ЄС </a:t>
            </a:r>
            <a:r>
              <a:rPr lang="uk-UA" sz="1800" dirty="0" err="1" smtClean="0">
                <a:solidFill>
                  <a:schemeClr val="dk1"/>
                </a:solidFill>
                <a:latin typeface="Times New Roman"/>
                <a:ea typeface="Times New Roman"/>
                <a:cs typeface="Times New Roman"/>
                <a:sym typeface="Times New Roman"/>
              </a:rPr>
              <a:t>ASForce</a:t>
            </a:r>
            <a:r>
              <a:rPr lang="uk-UA" sz="1800" dirty="0" smtClean="0">
                <a:solidFill>
                  <a:schemeClr val="dk1"/>
                </a:solidFill>
                <a:latin typeface="Times New Roman"/>
                <a:ea typeface="Times New Roman"/>
                <a:cs typeface="Times New Roman"/>
                <a:sym typeface="Times New Roman"/>
              </a:rPr>
              <a:t> проект)) орієнтованого на лікарів ветеринарної медицини України, здійснювалась також на </a:t>
            </a:r>
            <a:r>
              <a:rPr lang="uk-UA" sz="1800" dirty="0" err="1" smtClean="0">
                <a:solidFill>
                  <a:schemeClr val="dk1"/>
                </a:solidFill>
                <a:latin typeface="Times New Roman"/>
                <a:ea typeface="Times New Roman"/>
                <a:cs typeface="Times New Roman"/>
                <a:sym typeface="Times New Roman"/>
              </a:rPr>
              <a:t>Open</a:t>
            </a:r>
            <a:r>
              <a:rPr lang="uk-UA" sz="1800" dirty="0" smtClean="0">
                <a:solidFill>
                  <a:schemeClr val="dk1"/>
                </a:solidFill>
                <a:latin typeface="Times New Roman"/>
                <a:ea typeface="Times New Roman"/>
                <a:cs typeface="Times New Roman"/>
                <a:sym typeface="Times New Roman"/>
              </a:rPr>
              <a:t> </a:t>
            </a:r>
            <a:r>
              <a:rPr lang="uk-UA" sz="1800" dirty="0" err="1" smtClean="0">
                <a:solidFill>
                  <a:schemeClr val="dk1"/>
                </a:solidFill>
                <a:latin typeface="Times New Roman"/>
                <a:ea typeface="Times New Roman"/>
                <a:cs typeface="Times New Roman"/>
                <a:sym typeface="Times New Roman"/>
              </a:rPr>
              <a:t>Source</a:t>
            </a:r>
            <a:r>
              <a:rPr lang="uk-UA" sz="1800" dirty="0" smtClean="0">
                <a:solidFill>
                  <a:schemeClr val="dk1"/>
                </a:solidFill>
                <a:latin typeface="Times New Roman"/>
                <a:ea typeface="Times New Roman"/>
                <a:cs typeface="Times New Roman"/>
                <a:sym typeface="Times New Roman"/>
              </a:rPr>
              <a:t> платформі </a:t>
            </a:r>
            <a:r>
              <a:rPr lang="uk-UA" sz="1800" dirty="0" err="1" smtClean="0">
                <a:solidFill>
                  <a:schemeClr val="dk1"/>
                </a:solidFill>
                <a:latin typeface="Times New Roman"/>
                <a:ea typeface="Times New Roman"/>
                <a:cs typeface="Times New Roman"/>
                <a:sym typeface="Times New Roman"/>
              </a:rPr>
              <a:t>Moodle</a:t>
            </a:r>
            <a:r>
              <a:rPr lang="uk-UA" sz="1800" dirty="0" smtClean="0">
                <a:solidFill>
                  <a:schemeClr val="dk1"/>
                </a:solidFill>
                <a:latin typeface="Times New Roman"/>
                <a:ea typeface="Times New Roman"/>
                <a:cs typeface="Times New Roman"/>
                <a:sym typeface="Times New Roman"/>
              </a:rPr>
              <a:t>.</a:t>
            </a:r>
            <a:endParaRPr lang="uk-UA" sz="1800" dirty="0">
              <a:solidFill>
                <a:schemeClr val="dk1"/>
              </a:solidFill>
              <a:latin typeface="Times New Roman"/>
              <a:ea typeface="Times New Roman"/>
              <a:cs typeface="Times New Roman"/>
              <a:sym typeface="Times New Roman"/>
            </a:endParaRPr>
          </a:p>
        </p:txBody>
      </p:sp>
      <p:sp>
        <p:nvSpPr>
          <p:cNvPr id="51" name="Shape 51"/>
          <p:cNvSpPr/>
          <p:nvPr/>
        </p:nvSpPr>
        <p:spPr>
          <a:xfrm>
            <a:off x="1349376" y="9375961"/>
            <a:ext cx="10080000" cy="1099314"/>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Стрімке поширення африканської чуми свиней (АЧС) країнами Східної Європи, розпочате на Кавказі - із Грузії та Вірменії (2007-2008 рр.), Російська Федерація (2008-2011 рр.), Україна та Білорусія (2012-2013 рр.) потребувало відповідного державного реагування.</a:t>
            </a:r>
            <a:endParaRPr lang="uk-UA" sz="1800" dirty="0">
              <a:solidFill>
                <a:schemeClr val="dk1"/>
              </a:solidFill>
              <a:latin typeface="Times New Roman"/>
              <a:ea typeface="Times New Roman"/>
              <a:cs typeface="Times New Roman"/>
              <a:sym typeface="Times New Roman"/>
            </a:endParaRPr>
          </a:p>
        </p:txBody>
      </p:sp>
      <p:sp>
        <p:nvSpPr>
          <p:cNvPr id="52" name="Shape 52"/>
          <p:cNvSpPr/>
          <p:nvPr/>
        </p:nvSpPr>
        <p:spPr>
          <a:xfrm>
            <a:off x="5556251" y="2726400"/>
            <a:ext cx="35321874" cy="4817070"/>
          </a:xfrm>
          <a:prstGeom prst="rect">
            <a:avLst/>
          </a:prstGeom>
          <a:solidFill>
            <a:schemeClr val="lt1"/>
          </a:solidFill>
          <a:ln w="38100" cap="flat" cmpd="sng">
            <a:solidFill>
              <a:schemeClr val="dk1"/>
            </a:solidFill>
            <a:prstDash val="solid"/>
            <a:miter/>
            <a:headEnd type="none" w="med" len="med"/>
            <a:tailEnd type="none" w="med" len="med"/>
          </a:ln>
        </p:spPr>
        <p:txBody>
          <a:bodyPr lIns="95025" tIns="47500" rIns="95025" bIns="47500" anchor="ctr" anchorCtr="0">
            <a:noAutofit/>
          </a:bodyPr>
          <a:lstStyle/>
          <a:p>
            <a:pPr marL="0" marR="0" lvl="0" indent="0" algn="ctr" rtl="0">
              <a:spcBef>
                <a:spcPts val="0"/>
              </a:spcBef>
              <a:buNone/>
            </a:pPr>
            <a:endParaRPr sz="15452">
              <a:latin typeface="Cabin"/>
              <a:ea typeface="Cabin"/>
              <a:cs typeface="Cabin"/>
              <a:sym typeface="Cabin"/>
            </a:endParaRPr>
          </a:p>
        </p:txBody>
      </p:sp>
      <p:sp>
        <p:nvSpPr>
          <p:cNvPr id="53" name="Shape 53"/>
          <p:cNvSpPr txBox="1">
            <a:spLocks noGrp="1"/>
          </p:cNvSpPr>
          <p:nvPr>
            <p:ph type="title"/>
          </p:nvPr>
        </p:nvSpPr>
        <p:spPr>
          <a:xfrm>
            <a:off x="1349376" y="2352675"/>
            <a:ext cx="43100624" cy="5714999"/>
          </a:xfrm>
          <a:prstGeom prst="rect">
            <a:avLst/>
          </a:prstGeom>
          <a:solidFill>
            <a:srgbClr val="00B0F0"/>
          </a:solidFill>
          <a:ln w="9525" cap="flat" cmpd="sng">
            <a:solidFill>
              <a:srgbClr val="0062BF"/>
            </a:solidFill>
            <a:prstDash val="solid"/>
            <a:round/>
            <a:headEnd type="none" w="med" len="med"/>
            <a:tailEnd type="none" w="med" len="med"/>
          </a:ln>
        </p:spPr>
        <p:txBody>
          <a:bodyPr lIns="50800" tIns="50800" rIns="50800" bIns="50800" anchor="ctr" anchorCtr="0">
            <a:noAutofit/>
          </a:bodyPr>
          <a:lstStyle/>
          <a:p>
            <a:pPr marL="0" marR="0" lvl="0" indent="0" algn="l" rtl="0">
              <a:spcBef>
                <a:spcPts val="0"/>
              </a:spcBef>
              <a:buSzPct val="25000"/>
              <a:buNone/>
            </a:pPr>
            <a:endParaRPr lang="en-US" sz="4900" b="0" i="0" u="none" strike="noStrike" cap="none" dirty="0">
              <a:solidFill>
                <a:schemeClr val="dk1"/>
              </a:solidFill>
              <a:latin typeface="Times New Roman"/>
              <a:ea typeface="Times New Roman"/>
              <a:cs typeface="Times New Roman"/>
              <a:sym typeface="Times New Roman"/>
            </a:endParaRPr>
          </a:p>
        </p:txBody>
      </p:sp>
      <p:sp>
        <p:nvSpPr>
          <p:cNvPr id="54" name="Shape 54"/>
          <p:cNvSpPr txBox="1"/>
          <p:nvPr/>
        </p:nvSpPr>
        <p:spPr>
          <a:xfrm>
            <a:off x="23973636" y="16300384"/>
            <a:ext cx="9360000" cy="864000"/>
          </a:xfrm>
          <a:prstGeom prst="rect">
            <a:avLst/>
          </a:prstGeom>
          <a:solidFill>
            <a:srgbClr val="0070C0"/>
          </a:solidFill>
          <a:ln>
            <a:noFill/>
          </a:ln>
        </p:spPr>
        <p:txBody>
          <a:bodyPr lIns="95025" tIns="47500" rIns="95025" bIns="47500" anchor="t" anchorCtr="0">
            <a:noAutofit/>
          </a:bodyPr>
          <a:lstStyle/>
          <a:p>
            <a:pPr algn="ctr">
              <a:buSzPct val="25000"/>
            </a:pPr>
            <a:r>
              <a:rPr lang="en-US" sz="4800" b="1" i="1" dirty="0" err="1">
                <a:solidFill>
                  <a:schemeClr val="dk1"/>
                </a:solidFill>
                <a:latin typeface="Cabin"/>
                <a:ea typeface="Cabin"/>
                <a:cs typeface="Cabin"/>
                <a:sym typeface="Cabin"/>
              </a:rPr>
              <a:t>Моніторинг</a:t>
            </a:r>
            <a:r>
              <a:rPr lang="en-US" sz="4800" b="1" i="1" dirty="0">
                <a:solidFill>
                  <a:schemeClr val="dk1"/>
                </a:solidFill>
                <a:latin typeface="Cabin"/>
                <a:ea typeface="Cabin"/>
                <a:cs typeface="Cabin"/>
                <a:sym typeface="Cabin"/>
              </a:rPr>
              <a:t> </a:t>
            </a:r>
            <a:r>
              <a:rPr lang="en-US" sz="4800" b="1" i="1" dirty="0" smtClean="0">
                <a:solidFill>
                  <a:schemeClr val="dk1"/>
                </a:solidFill>
                <a:latin typeface="Cabin"/>
                <a:ea typeface="Cabin"/>
                <a:cs typeface="Cabin"/>
                <a:sym typeface="Cabin"/>
              </a:rPr>
              <a:t>АЧС </a:t>
            </a:r>
            <a:r>
              <a:rPr lang="en-US" sz="4800" b="1" dirty="0">
                <a:solidFill>
                  <a:schemeClr val="bg1"/>
                </a:solidFill>
                <a:latin typeface="Cabin"/>
                <a:ea typeface="Cabin"/>
                <a:cs typeface="Cabin"/>
                <a:sym typeface="Cabin"/>
              </a:rPr>
              <a:t>|</a:t>
            </a:r>
            <a:r>
              <a:rPr lang="uk-UA" sz="4800" b="1" i="1" dirty="0" smtClean="0">
                <a:solidFill>
                  <a:schemeClr val="dk1"/>
                </a:solidFill>
                <a:latin typeface="Cabin"/>
                <a:ea typeface="Cabin"/>
                <a:cs typeface="Cabin"/>
                <a:sym typeface="Cabin"/>
              </a:rPr>
              <a:t> </a:t>
            </a:r>
            <a:r>
              <a:rPr lang="en-US" sz="4800" b="1" i="1" dirty="0" smtClean="0">
                <a:solidFill>
                  <a:schemeClr val="dk1"/>
                </a:solidFill>
                <a:latin typeface="Cabin"/>
                <a:ea typeface="Cabin"/>
                <a:cs typeface="Cabin"/>
                <a:sym typeface="Cabin"/>
              </a:rPr>
              <a:t>ASF monitoring</a:t>
            </a:r>
            <a:endParaRPr lang="en-US" sz="4800" b="1" i="1" dirty="0">
              <a:solidFill>
                <a:schemeClr val="dk1"/>
              </a:solidFill>
              <a:latin typeface="Cabin"/>
              <a:ea typeface="Cabin"/>
              <a:cs typeface="Cabin"/>
              <a:sym typeface="Cabin"/>
            </a:endParaRPr>
          </a:p>
        </p:txBody>
      </p:sp>
      <p:sp>
        <p:nvSpPr>
          <p:cNvPr id="55" name="Shape 55"/>
          <p:cNvSpPr txBox="1">
            <a:spLocks/>
          </p:cNvSpPr>
          <p:nvPr/>
        </p:nvSpPr>
        <p:spPr>
          <a:xfrm>
            <a:off x="4505400" y="16993819"/>
            <a:ext cx="360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ІНСТРУМЕНТАРІЙ</a:t>
            </a:r>
          </a:p>
        </p:txBody>
      </p:sp>
      <p:sp>
        <p:nvSpPr>
          <p:cNvPr id="56" name="Shape 56"/>
          <p:cNvSpPr txBox="1">
            <a:spLocks/>
          </p:cNvSpPr>
          <p:nvPr/>
        </p:nvSpPr>
        <p:spPr>
          <a:xfrm>
            <a:off x="5045400" y="8516677"/>
            <a:ext cx="2520000" cy="504000"/>
          </a:xfrm>
          <a:prstGeom prst="rect">
            <a:avLst/>
          </a:prstGeom>
          <a:solidFill>
            <a:srgbClr val="0070C0"/>
          </a:solidFill>
          <a:ln>
            <a:noFill/>
          </a:ln>
        </p:spPr>
        <p:txBody>
          <a:bodyPr lIns="95025" tIns="47500" rIns="95025" bIns="47500" anchor="t" anchorCtr="0">
            <a:sp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АКТУАЛЬНІСТЬ</a:t>
            </a:r>
          </a:p>
        </p:txBody>
      </p:sp>
      <p:sp>
        <p:nvSpPr>
          <p:cNvPr id="57" name="Shape 57"/>
          <p:cNvSpPr txBox="1"/>
          <p:nvPr/>
        </p:nvSpPr>
        <p:spPr>
          <a:xfrm>
            <a:off x="24694699" y="8469057"/>
            <a:ext cx="8100000" cy="864000"/>
          </a:xfrm>
          <a:prstGeom prst="rect">
            <a:avLst/>
          </a:prstGeom>
          <a:solidFill>
            <a:srgbClr val="0070C0"/>
          </a:solidFill>
          <a:ln>
            <a:noFill/>
          </a:ln>
        </p:spPr>
        <p:txBody>
          <a:bodyPr lIns="95025" tIns="47500" rIns="95025" bIns="47500" anchor="t" anchorCtr="0">
            <a:noAutofit/>
          </a:bodyPr>
          <a:lstStyle/>
          <a:p>
            <a:pPr algn="ctr">
              <a:buSzPct val="25000"/>
            </a:pPr>
            <a:r>
              <a:rPr lang="en-US" sz="4800" b="1" i="1" dirty="0">
                <a:solidFill>
                  <a:schemeClr val="dk1"/>
                </a:solidFill>
                <a:latin typeface="Cabin"/>
                <a:ea typeface="Cabin"/>
                <a:cs typeface="Cabin"/>
                <a:sym typeface="Cabin"/>
              </a:rPr>
              <a:t>АЧС в </a:t>
            </a:r>
            <a:r>
              <a:rPr lang="en-US" sz="4800" b="1" i="1" dirty="0" err="1">
                <a:solidFill>
                  <a:schemeClr val="dk1"/>
                </a:solidFill>
                <a:latin typeface="Cabin"/>
                <a:ea typeface="Cabin"/>
                <a:cs typeface="Cabin"/>
                <a:sym typeface="Cabin"/>
              </a:rPr>
              <a:t>Україні</a:t>
            </a:r>
            <a:r>
              <a:rPr lang="en-US" sz="4800" b="1" i="1" dirty="0">
                <a:solidFill>
                  <a:schemeClr val="dk1"/>
                </a:solidFill>
                <a:latin typeface="Cabin"/>
                <a:ea typeface="Cabin"/>
                <a:cs typeface="Cabin"/>
                <a:sym typeface="Cabin"/>
              </a:rPr>
              <a:t> </a:t>
            </a:r>
            <a:r>
              <a:rPr lang="en-US" sz="4800" b="1" dirty="0">
                <a:solidFill>
                  <a:schemeClr val="bg1"/>
                </a:solidFill>
                <a:latin typeface="Cabin"/>
                <a:ea typeface="Cabin"/>
                <a:cs typeface="Cabin"/>
                <a:sym typeface="Cabin"/>
              </a:rPr>
              <a:t>|</a:t>
            </a:r>
            <a:r>
              <a:rPr lang="uk-UA" sz="4800" b="1" i="1" dirty="0">
                <a:solidFill>
                  <a:schemeClr val="dk1"/>
                </a:solidFill>
                <a:latin typeface="Cabin"/>
                <a:ea typeface="Cabin"/>
                <a:cs typeface="Cabin"/>
                <a:sym typeface="Cabin"/>
              </a:rPr>
              <a:t> </a:t>
            </a:r>
            <a:r>
              <a:rPr lang="en-US" sz="4800" b="1" i="1" dirty="0">
                <a:solidFill>
                  <a:schemeClr val="dk1"/>
                </a:solidFill>
                <a:latin typeface="Cabin"/>
                <a:ea typeface="Cabin"/>
                <a:cs typeface="Cabin"/>
                <a:sym typeface="Cabin"/>
              </a:rPr>
              <a:t>ASF in Ukraine</a:t>
            </a:r>
          </a:p>
          <a:p>
            <a:pPr lvl="0" algn="ctr">
              <a:buSzPct val="25000"/>
            </a:pPr>
            <a:r>
              <a:rPr lang="en-US" sz="4800" b="1" i="1" dirty="0" smtClean="0">
                <a:solidFill>
                  <a:schemeClr val="dk1"/>
                </a:solidFill>
                <a:latin typeface="Cabin"/>
                <a:ea typeface="Cabin"/>
                <a:cs typeface="Cabin"/>
                <a:sym typeface="Cabin"/>
              </a:rPr>
              <a:t> </a:t>
            </a:r>
            <a:endParaRPr lang="en-US" sz="4800" b="1" i="1" dirty="0">
              <a:solidFill>
                <a:schemeClr val="dk1"/>
              </a:solidFill>
              <a:latin typeface="Cabin"/>
              <a:ea typeface="Cabin"/>
              <a:cs typeface="Cabin"/>
              <a:sym typeface="Cabin"/>
            </a:endParaRPr>
          </a:p>
        </p:txBody>
      </p:sp>
      <p:sp>
        <p:nvSpPr>
          <p:cNvPr id="59" name="Shape 59"/>
          <p:cNvSpPr txBox="1">
            <a:spLocks/>
          </p:cNvSpPr>
          <p:nvPr/>
        </p:nvSpPr>
        <p:spPr>
          <a:xfrm>
            <a:off x="5129374" y="25604508"/>
            <a:ext cx="25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ПЕРСПЕКТИВИ</a:t>
            </a:r>
          </a:p>
        </p:txBody>
      </p:sp>
      <p:sp>
        <p:nvSpPr>
          <p:cNvPr id="60" name="Shape 60"/>
          <p:cNvSpPr txBox="1">
            <a:spLocks/>
          </p:cNvSpPr>
          <p:nvPr/>
        </p:nvSpPr>
        <p:spPr>
          <a:xfrm>
            <a:off x="4145400" y="32192382"/>
            <a:ext cx="43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ВИСЛОВЛЕННЯ ПОДЯКИ</a:t>
            </a:r>
          </a:p>
        </p:txBody>
      </p:sp>
      <p:sp>
        <p:nvSpPr>
          <p:cNvPr id="61" name="Shape 61"/>
          <p:cNvSpPr/>
          <p:nvPr/>
        </p:nvSpPr>
        <p:spPr>
          <a:xfrm>
            <a:off x="1380500" y="22074255"/>
            <a:ext cx="10080000" cy="302072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Публічний інформаційний ресурс – www.asf.vet.ua, який акумулював в собі інструментарій для візуалізації даних по африканській чумі свиней придатний для підвищення ефективності та оперативності прийняття управлінських рішень і став надійним джерелом інформації (включаючи моніторинг засобів масової інформації і спеціалізованих інформаційних ресурсів) та передового досвіду в організації протиепізоотичних заходів, як для фахівців галузі ветеринарної медицини, так і власників свиней, свиногосподарств з різним рівнем </a:t>
            </a:r>
            <a:r>
              <a:rPr lang="uk-UA" sz="1800" dirty="0" err="1" smtClean="0">
                <a:solidFill>
                  <a:schemeClr val="dk1"/>
                </a:solidFill>
                <a:latin typeface="Times New Roman"/>
                <a:ea typeface="Times New Roman"/>
                <a:cs typeface="Times New Roman"/>
                <a:sym typeface="Times New Roman"/>
              </a:rPr>
              <a:t>біозахисту</a:t>
            </a:r>
            <a:r>
              <a:rPr lang="uk-UA" sz="1800" dirty="0" smtClean="0">
                <a:solidFill>
                  <a:schemeClr val="dk1"/>
                </a:solidFill>
                <a:latin typeface="Times New Roman"/>
                <a:ea typeface="Times New Roman"/>
                <a:cs typeface="Times New Roman"/>
                <a:sym typeface="Times New Roman"/>
              </a:rPr>
              <a:t>, фермерів, мисливців, м'ясників, перевізників і пересічних громадян про стан та ступінь загрози АЧС в Україні та світі, особливості її розпізнання, профілактики і ліквідації в разі виникнення. А, враховуючи, багатомовність ресурсу – і для країн, що мають чи планують мати торгівельні відносини з Україною.</a:t>
            </a:r>
            <a:endParaRPr lang="uk-UA" sz="1800" dirty="0">
              <a:solidFill>
                <a:schemeClr val="dk1"/>
              </a:solidFill>
              <a:latin typeface="Times New Roman"/>
              <a:ea typeface="Times New Roman"/>
              <a:cs typeface="Times New Roman"/>
              <a:sym typeface="Times New Roman"/>
            </a:endParaRPr>
          </a:p>
        </p:txBody>
      </p:sp>
      <p:sp>
        <p:nvSpPr>
          <p:cNvPr id="62" name="Shape 62"/>
          <p:cNvSpPr/>
          <p:nvPr/>
        </p:nvSpPr>
        <p:spPr>
          <a:xfrm>
            <a:off x="1380499" y="26496817"/>
            <a:ext cx="10080000" cy="2484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Інформаційний ресурс – www.asf.vet.ua та його компоненти, ГІС моніторингу, обліку, оповіщення та негайного реагування на спалахи африканської чуми свиней – можна розцінювати, як прототип інформаційної системи реагування за надзвичайного стану при інфекційних хворобах тварин, що має зручний, дешевий інструментарій аналізу та візуалізації даних про ареали поширення збудників інфекційних хвороб, інвазій, міграційні шляхи, концентрацію поголів’я тварин, рівні компартмента господарств і територій тощо, що не потребує значних інвестицій з боку держави на придбання програмного забезпечення, глибоких знань фахівців ветеринарної медицини в сфері інформаційних технологій, дозволивши зосередитись на виробничих потребах.</a:t>
            </a:r>
            <a:endParaRPr lang="uk-UA" sz="1800" dirty="0">
              <a:solidFill>
                <a:schemeClr val="dk1"/>
              </a:solidFill>
              <a:latin typeface="Times New Roman"/>
              <a:ea typeface="Times New Roman"/>
              <a:cs typeface="Times New Roman"/>
              <a:sym typeface="Times New Roman"/>
            </a:endParaRPr>
          </a:p>
        </p:txBody>
      </p:sp>
      <p:sp>
        <p:nvSpPr>
          <p:cNvPr id="63" name="Shape 63"/>
          <p:cNvSpPr/>
          <p:nvPr/>
        </p:nvSpPr>
        <p:spPr>
          <a:xfrm>
            <a:off x="1349375" y="33039752"/>
            <a:ext cx="10080000" cy="1116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ФАО - за проект технічної допомоги та Мінагрополітики, </a:t>
            </a:r>
            <a:r>
              <a:rPr lang="uk-UA" sz="1800" dirty="0" err="1" smtClean="0">
                <a:solidFill>
                  <a:schemeClr val="dk1"/>
                </a:solidFill>
                <a:latin typeface="Times New Roman"/>
                <a:ea typeface="Times New Roman"/>
                <a:cs typeface="Times New Roman"/>
                <a:sym typeface="Times New Roman"/>
              </a:rPr>
              <a:t>Держветфітослужбі</a:t>
            </a:r>
            <a:r>
              <a:rPr lang="uk-UA" sz="1800" dirty="0" smtClean="0">
                <a:solidFill>
                  <a:schemeClr val="dk1"/>
                </a:solidFill>
                <a:latin typeface="Times New Roman"/>
                <a:ea typeface="Times New Roman"/>
                <a:cs typeface="Times New Roman"/>
                <a:sym typeface="Times New Roman"/>
              </a:rPr>
              <a:t>, ДНДКІЛДВСЕ, Асоціації свинарів України, інституту свинарства України та НУБіП України - за координацію діяльності та плідну співпрацю.</a:t>
            </a:r>
            <a:endParaRPr lang="uk-UA" sz="1800" dirty="0">
              <a:solidFill>
                <a:schemeClr val="dk1"/>
              </a:solidFill>
              <a:latin typeface="Times New Roman"/>
              <a:ea typeface="Times New Roman"/>
              <a:cs typeface="Times New Roman"/>
              <a:sym typeface="Times New Roman"/>
            </a:endParaRPr>
          </a:p>
        </p:txBody>
      </p:sp>
      <p:sp>
        <p:nvSpPr>
          <p:cNvPr id="64" name="Shape 64"/>
          <p:cNvSpPr txBox="1">
            <a:spLocks/>
          </p:cNvSpPr>
          <p:nvPr/>
        </p:nvSpPr>
        <p:spPr>
          <a:xfrm>
            <a:off x="4229374" y="29429585"/>
            <a:ext cx="43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ПОСИЛАННЯ ТА ДЖЕРЕЛА</a:t>
            </a:r>
          </a:p>
        </p:txBody>
      </p:sp>
      <p:sp>
        <p:nvSpPr>
          <p:cNvPr id="65" name="Shape 65"/>
          <p:cNvSpPr/>
          <p:nvPr/>
        </p:nvSpPr>
        <p:spPr>
          <a:xfrm>
            <a:off x="1349374" y="30315675"/>
            <a:ext cx="10080000" cy="1440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ctr" rtl="0">
              <a:spcBef>
                <a:spcPts val="0"/>
              </a:spcBef>
              <a:buSzPct val="25000"/>
              <a:buNone/>
            </a:pPr>
            <a:r>
              <a:rPr lang="en-US" sz="1800" dirty="0" err="1">
                <a:solidFill>
                  <a:schemeClr val="dk1"/>
                </a:solidFill>
                <a:latin typeface="Times New Roman"/>
                <a:ea typeface="Times New Roman"/>
                <a:cs typeface="Times New Roman"/>
                <a:sym typeface="Times New Roman"/>
              </a:rPr>
              <a:t>Електронні</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ресурси</a:t>
            </a:r>
            <a:r>
              <a:rPr lang="en-US" sz="1800" dirty="0">
                <a:solidFill>
                  <a:schemeClr val="dk1"/>
                </a:solidFill>
                <a:latin typeface="Times New Roman"/>
                <a:ea typeface="Times New Roman"/>
                <a:cs typeface="Times New Roman"/>
                <a:sym typeface="Times New Roman"/>
              </a:rPr>
              <a:t> : [</a:t>
            </a:r>
            <a:r>
              <a:rPr lang="en-US" sz="1800" dirty="0" err="1">
                <a:solidFill>
                  <a:schemeClr val="dk1"/>
                </a:solidFill>
                <a:latin typeface="Times New Roman"/>
                <a:ea typeface="Times New Roman"/>
                <a:cs typeface="Times New Roman"/>
                <a:sym typeface="Times New Roman"/>
              </a:rPr>
              <a:t>Веб-сайти</a:t>
            </a:r>
            <a:r>
              <a:rPr lang="en-US" sz="1800" dirty="0">
                <a:solidFill>
                  <a:schemeClr val="dk1"/>
                </a:solidFill>
                <a:latin typeface="Times New Roman"/>
                <a:ea typeface="Times New Roman"/>
                <a:cs typeface="Times New Roman"/>
                <a:sym typeface="Times New Roman"/>
              </a:rPr>
              <a:t>] [2013 - 2016] :</a:t>
            </a:r>
          </a:p>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www.joomla.org; www.google.com; compojoom.com; joomla.jansangill.dk; cartodb.com; www.fao.org; www.oie.int; www.efsa.europa.eu; www.healthmap.org; ec.europa.eu; www.fsvps.ru; www.promedmail.org</a:t>
            </a:r>
          </a:p>
        </p:txBody>
      </p:sp>
      <p:sp>
        <p:nvSpPr>
          <p:cNvPr id="66" name="Shape 66"/>
          <p:cNvSpPr txBox="1"/>
          <p:nvPr/>
        </p:nvSpPr>
        <p:spPr>
          <a:xfrm>
            <a:off x="15180173" y="8467689"/>
            <a:ext cx="4818171" cy="865368"/>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4800" b="1" i="1" dirty="0">
                <a:solidFill>
                  <a:schemeClr val="dk1"/>
                </a:solidFill>
                <a:latin typeface="Cabin"/>
                <a:ea typeface="Cabin"/>
                <a:cs typeface="Cabin"/>
                <a:sym typeface="Cabin"/>
              </a:rPr>
              <a:t>www.asf.vet.ua</a:t>
            </a:r>
          </a:p>
        </p:txBody>
      </p:sp>
      <p:sp>
        <p:nvSpPr>
          <p:cNvPr id="67" name="Shape 67"/>
          <p:cNvSpPr/>
          <p:nvPr/>
        </p:nvSpPr>
        <p:spPr>
          <a:xfrm>
            <a:off x="24033000" y="28228656"/>
            <a:ext cx="9524999" cy="5974388"/>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500" bIns="190300" anchor="t" anchorCtr="0">
            <a:noAutofit/>
          </a:bodyPr>
          <a:lstStyle/>
          <a:p>
            <a:pPr marL="0" marR="0" lvl="0" indent="0" algn="ctr" rtl="0">
              <a:spcBef>
                <a:spcPts val="0"/>
              </a:spcBef>
              <a:buSzPct val="25000"/>
              <a:buNone/>
            </a:pPr>
            <a:r>
              <a:rPr lang="en-US" sz="2917">
                <a:solidFill>
                  <a:schemeClr val="dk1"/>
                </a:solidFill>
                <a:latin typeface="Times New Roman"/>
                <a:ea typeface="Times New Roman"/>
                <a:cs typeface="Times New Roman"/>
                <a:sym typeface="Times New Roman"/>
              </a:rPr>
              <a:t> </a:t>
            </a:r>
          </a:p>
        </p:txBody>
      </p:sp>
      <p:sp>
        <p:nvSpPr>
          <p:cNvPr id="68" name="Shape 68"/>
          <p:cNvSpPr txBox="1"/>
          <p:nvPr/>
        </p:nvSpPr>
        <p:spPr>
          <a:xfrm>
            <a:off x="25371273" y="27127328"/>
            <a:ext cx="6879635" cy="865368"/>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4800" b="1" i="1" dirty="0">
                <a:solidFill>
                  <a:schemeClr val="dk1"/>
                </a:solidFill>
                <a:latin typeface="Cabin"/>
                <a:ea typeface="Cabin"/>
                <a:cs typeface="Cabin"/>
                <a:sym typeface="Cabin"/>
              </a:rPr>
              <a:t>Google Fusion Tables</a:t>
            </a:r>
          </a:p>
        </p:txBody>
      </p:sp>
      <p:sp>
        <p:nvSpPr>
          <p:cNvPr id="69" name="Shape 69"/>
          <p:cNvSpPr txBox="1"/>
          <p:nvPr/>
        </p:nvSpPr>
        <p:spPr>
          <a:xfrm>
            <a:off x="16040795" y="27104650"/>
            <a:ext cx="3678436" cy="865368"/>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4800" b="1" i="1" dirty="0" err="1">
                <a:solidFill>
                  <a:schemeClr val="dk1"/>
                </a:solidFill>
                <a:latin typeface="Cabin"/>
                <a:ea typeface="Cabin"/>
                <a:cs typeface="Cabin"/>
                <a:sym typeface="Cabin"/>
              </a:rPr>
              <a:t>GoogleMap</a:t>
            </a:r>
            <a:endParaRPr lang="en-US" sz="4800" b="1" i="1" dirty="0">
              <a:solidFill>
                <a:schemeClr val="dk1"/>
              </a:solidFill>
              <a:latin typeface="Cabin"/>
              <a:ea typeface="Cabin"/>
              <a:cs typeface="Cabin"/>
              <a:sym typeface="Cabin"/>
            </a:endParaRPr>
          </a:p>
        </p:txBody>
      </p:sp>
      <p:sp>
        <p:nvSpPr>
          <p:cNvPr id="70" name="Shape 70"/>
          <p:cNvSpPr txBox="1"/>
          <p:nvPr/>
        </p:nvSpPr>
        <p:spPr>
          <a:xfrm>
            <a:off x="16255887" y="16294220"/>
            <a:ext cx="2791976" cy="865368"/>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4800" b="1" i="1" dirty="0" err="1">
                <a:solidFill>
                  <a:schemeClr val="dk1"/>
                </a:solidFill>
                <a:latin typeface="Cabin"/>
                <a:ea typeface="Cabin"/>
                <a:cs typeface="Cabin"/>
                <a:sym typeface="Cabin"/>
              </a:rPr>
              <a:t>CartoDB</a:t>
            </a:r>
            <a:endParaRPr lang="en-US" sz="4800" b="1" i="1" dirty="0">
              <a:solidFill>
                <a:schemeClr val="dk1"/>
              </a:solidFill>
              <a:latin typeface="Cabin"/>
              <a:ea typeface="Cabin"/>
              <a:cs typeface="Cabin"/>
              <a:sym typeface="Cabin"/>
            </a:endParaRPr>
          </a:p>
        </p:txBody>
      </p:sp>
      <p:sp>
        <p:nvSpPr>
          <p:cNvPr id="71" name="Shape 71"/>
          <p:cNvSpPr/>
          <p:nvPr/>
        </p:nvSpPr>
        <p:spPr>
          <a:xfrm>
            <a:off x="1380499" y="12094131"/>
            <a:ext cx="10080000" cy="4464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uk-UA" sz="1800" dirty="0" smtClean="0">
                <a:solidFill>
                  <a:schemeClr val="dk1"/>
                </a:solidFill>
                <a:latin typeface="Times New Roman"/>
                <a:ea typeface="Times New Roman"/>
                <a:cs typeface="Times New Roman"/>
                <a:sym typeface="Times New Roman"/>
              </a:rPr>
              <a:t>Завдання, що постали в рамках проекту технічної допомоги ФАО «Розбудова потенціалу раннього виявлення та реагування на африканську чуму свиней в Україні» (2013 р.) зумовили потребу створення інформаційної системи збору, структурування та аналізу даних про АЧС (включаючи моніторинг ЗМІ та спеціалізованих інформаційних ресурсів), визначення ризиків і ймовірних наслідків спалахів хвороби та ефективних заходів з її контролю в Україні. Це передбачало оперативний збір даних про поголів’я домашніх та диких свиней, визначення рівня </a:t>
            </a:r>
            <a:r>
              <a:rPr lang="uk-UA" sz="1800" dirty="0" err="1" smtClean="0">
                <a:solidFill>
                  <a:schemeClr val="dk1"/>
                </a:solidFill>
                <a:latin typeface="Times New Roman"/>
                <a:ea typeface="Times New Roman"/>
                <a:cs typeface="Times New Roman"/>
                <a:sym typeface="Times New Roman"/>
              </a:rPr>
              <a:t>біобезбеки</a:t>
            </a:r>
            <a:r>
              <a:rPr lang="uk-UA" sz="1800" dirty="0" smtClean="0">
                <a:solidFill>
                  <a:schemeClr val="dk1"/>
                </a:solidFill>
                <a:latin typeface="Times New Roman"/>
                <a:ea typeface="Times New Roman"/>
                <a:cs typeface="Times New Roman"/>
                <a:sym typeface="Times New Roman"/>
              </a:rPr>
              <a:t> свиногосподарств, розробку алгоритму негайного реагування компетентних органів за надзвичайного стану, підвищення ефективності та оперативності прийняття управлінських рішень за рахунок використання інструментарію ГІС. Потреба зростання обізнаності населення про ризик АЧС, стан та ступінь її загрози, шляхи мінімізації в Україні та світі, особливості розпізнання, профілактики і ліквідації в разі виникнення та ознайомлення з передовим досвідом в організації протиепізоотичних заходів, спонукала до необхідності створення спеціалізованого публічного багатомовного ресурсу, який вже став надійним джерелом інформації, як для фахівців, так і власників свиней, свиногосподарств, фермерів, мисливців, м'ясників, перевізників та пересічних громадян.</a:t>
            </a:r>
            <a:endParaRPr lang="uk-UA" sz="1800" dirty="0">
              <a:solidFill>
                <a:schemeClr val="dk1"/>
              </a:solidFill>
              <a:latin typeface="Times New Roman"/>
              <a:ea typeface="Times New Roman"/>
              <a:cs typeface="Times New Roman"/>
              <a:sym typeface="Times New Roman"/>
            </a:endParaRPr>
          </a:p>
        </p:txBody>
      </p:sp>
      <p:sp>
        <p:nvSpPr>
          <p:cNvPr id="72" name="Shape 72"/>
          <p:cNvSpPr txBox="1">
            <a:spLocks/>
          </p:cNvSpPr>
          <p:nvPr/>
        </p:nvSpPr>
        <p:spPr>
          <a:xfrm>
            <a:off x="4505400" y="10935926"/>
            <a:ext cx="3600000" cy="748074"/>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ПЕРЕДУМОВИ ПРОЕКТУ</a:t>
            </a:r>
          </a:p>
        </p:txBody>
      </p:sp>
      <p:sp>
        <p:nvSpPr>
          <p:cNvPr id="73" name="Shape 73"/>
          <p:cNvSpPr/>
          <p:nvPr/>
        </p:nvSpPr>
        <p:spPr>
          <a:xfrm>
            <a:off x="12649631" y="9724627"/>
            <a:ext cx="9524999" cy="5974388"/>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500" bIns="190300" anchor="t" anchorCtr="0">
            <a:noAutofit/>
          </a:bodyPr>
          <a:lstStyle/>
          <a:p>
            <a:pPr marL="0" marR="0" lvl="0" indent="0" algn="ctr" rtl="0">
              <a:spcBef>
                <a:spcPts val="0"/>
              </a:spcBef>
              <a:buSzPct val="25000"/>
              <a:buNone/>
            </a:pPr>
            <a:r>
              <a:rPr lang="en-US" sz="2917">
                <a:solidFill>
                  <a:schemeClr val="dk1"/>
                </a:solidFill>
                <a:latin typeface="Times New Roman"/>
                <a:ea typeface="Times New Roman"/>
                <a:cs typeface="Times New Roman"/>
                <a:sym typeface="Times New Roman"/>
              </a:rPr>
              <a:t> </a:t>
            </a:r>
          </a:p>
        </p:txBody>
      </p:sp>
      <p:sp>
        <p:nvSpPr>
          <p:cNvPr id="74" name="Shape 74"/>
          <p:cNvSpPr/>
          <p:nvPr/>
        </p:nvSpPr>
        <p:spPr>
          <a:xfrm>
            <a:off x="12811164" y="28228656"/>
            <a:ext cx="9524999" cy="5974388"/>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500" bIns="190300" anchor="t" anchorCtr="0">
            <a:noAutofit/>
          </a:bodyPr>
          <a:lstStyle/>
          <a:p>
            <a:pPr marL="0" marR="0" lvl="0" indent="0" algn="ctr" rtl="0">
              <a:spcBef>
                <a:spcPts val="0"/>
              </a:spcBef>
              <a:buSzPct val="25000"/>
              <a:buNone/>
            </a:pPr>
            <a:r>
              <a:rPr lang="en-US" sz="2917">
                <a:solidFill>
                  <a:schemeClr val="dk1"/>
                </a:solidFill>
                <a:latin typeface="Times New Roman"/>
                <a:ea typeface="Times New Roman"/>
                <a:cs typeface="Times New Roman"/>
                <a:sym typeface="Times New Roman"/>
              </a:rPr>
              <a:t> </a:t>
            </a:r>
          </a:p>
        </p:txBody>
      </p:sp>
      <p:sp>
        <p:nvSpPr>
          <p:cNvPr id="75" name="Shape 75"/>
          <p:cNvSpPr/>
          <p:nvPr/>
        </p:nvSpPr>
        <p:spPr>
          <a:xfrm>
            <a:off x="12615614" y="17516815"/>
            <a:ext cx="9524999" cy="9120755"/>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ctr" rtl="0">
              <a:spcBef>
                <a:spcPts val="0"/>
              </a:spcBef>
              <a:buNone/>
            </a:pPr>
            <a:endParaRPr sz="2917">
              <a:solidFill>
                <a:schemeClr val="dk1"/>
              </a:solidFill>
              <a:latin typeface="Times New Roman"/>
              <a:ea typeface="Times New Roman"/>
              <a:cs typeface="Times New Roman"/>
              <a:sym typeface="Times New Roman"/>
            </a:endParaRPr>
          </a:p>
        </p:txBody>
      </p:sp>
      <p:pic>
        <p:nvPicPr>
          <p:cNvPr id="78" name="Shape 78"/>
          <p:cNvPicPr preferRelativeResize="0"/>
          <p:nvPr/>
        </p:nvPicPr>
        <p:blipFill rotWithShape="1">
          <a:blip r:embed="rId3">
            <a:alphaModFix/>
          </a:blip>
          <a:srcRect/>
          <a:stretch/>
        </p:blipFill>
        <p:spPr>
          <a:xfrm>
            <a:off x="12709560" y="9782075"/>
            <a:ext cx="3468547" cy="5904000"/>
          </a:xfrm>
          <a:prstGeom prst="rect">
            <a:avLst/>
          </a:prstGeom>
          <a:noFill/>
          <a:ln>
            <a:noFill/>
          </a:ln>
        </p:spPr>
      </p:pic>
      <p:pic>
        <p:nvPicPr>
          <p:cNvPr id="79" name="Shape 79"/>
          <p:cNvPicPr preferRelativeResize="0"/>
          <p:nvPr/>
        </p:nvPicPr>
        <p:blipFill rotWithShape="1">
          <a:blip r:embed="rId4">
            <a:alphaModFix/>
          </a:blip>
          <a:srcRect/>
          <a:stretch/>
        </p:blipFill>
        <p:spPr>
          <a:xfrm>
            <a:off x="16154287" y="9753396"/>
            <a:ext cx="3072564" cy="5904830"/>
          </a:xfrm>
          <a:prstGeom prst="rect">
            <a:avLst/>
          </a:prstGeom>
          <a:noFill/>
          <a:ln>
            <a:noFill/>
          </a:ln>
        </p:spPr>
      </p:pic>
      <p:pic>
        <p:nvPicPr>
          <p:cNvPr id="80" name="Shape 80"/>
          <p:cNvPicPr preferRelativeResize="0"/>
          <p:nvPr/>
        </p:nvPicPr>
        <p:blipFill rotWithShape="1">
          <a:blip r:embed="rId5">
            <a:alphaModFix/>
          </a:blip>
          <a:srcRect/>
          <a:stretch/>
        </p:blipFill>
        <p:spPr>
          <a:xfrm>
            <a:off x="24011920" y="9826228"/>
            <a:ext cx="9246150" cy="5832000"/>
          </a:xfrm>
          <a:prstGeom prst="rect">
            <a:avLst/>
          </a:prstGeom>
          <a:noFill/>
          <a:ln>
            <a:noFill/>
          </a:ln>
        </p:spPr>
      </p:pic>
      <p:pic>
        <p:nvPicPr>
          <p:cNvPr id="81" name="Shape 81"/>
          <p:cNvPicPr preferRelativeResize="0"/>
          <p:nvPr/>
        </p:nvPicPr>
        <p:blipFill rotWithShape="1">
          <a:blip r:embed="rId6">
            <a:alphaModFix/>
          </a:blip>
          <a:srcRect/>
          <a:stretch/>
        </p:blipFill>
        <p:spPr>
          <a:xfrm>
            <a:off x="12707971" y="17581296"/>
            <a:ext cx="9376112" cy="9000000"/>
          </a:xfrm>
          <a:prstGeom prst="rect">
            <a:avLst/>
          </a:prstGeom>
          <a:noFill/>
          <a:ln>
            <a:noFill/>
          </a:ln>
        </p:spPr>
      </p:pic>
      <p:pic>
        <p:nvPicPr>
          <p:cNvPr id="82" name="Shape 82"/>
          <p:cNvPicPr preferRelativeResize="0"/>
          <p:nvPr/>
        </p:nvPicPr>
        <p:blipFill rotWithShape="1">
          <a:blip r:embed="rId7">
            <a:alphaModFix/>
          </a:blip>
          <a:srcRect/>
          <a:stretch/>
        </p:blipFill>
        <p:spPr>
          <a:xfrm>
            <a:off x="23908868" y="17576800"/>
            <a:ext cx="9552813" cy="9000000"/>
          </a:xfrm>
          <a:prstGeom prst="rect">
            <a:avLst/>
          </a:prstGeom>
          <a:noFill/>
          <a:ln>
            <a:noFill/>
          </a:ln>
        </p:spPr>
      </p:pic>
      <p:pic>
        <p:nvPicPr>
          <p:cNvPr id="83" name="Shape 83"/>
          <p:cNvPicPr preferRelativeResize="0"/>
          <p:nvPr/>
        </p:nvPicPr>
        <p:blipFill rotWithShape="1">
          <a:blip r:embed="rId8">
            <a:alphaModFix/>
          </a:blip>
          <a:srcRect/>
          <a:stretch/>
        </p:blipFill>
        <p:spPr>
          <a:xfrm>
            <a:off x="12849072" y="28270681"/>
            <a:ext cx="9487092" cy="5922248"/>
          </a:xfrm>
          <a:prstGeom prst="rect">
            <a:avLst/>
          </a:prstGeom>
          <a:noFill/>
          <a:ln>
            <a:noFill/>
          </a:ln>
        </p:spPr>
      </p:pic>
      <p:pic>
        <p:nvPicPr>
          <p:cNvPr id="84" name="Shape 84"/>
          <p:cNvPicPr preferRelativeResize="0"/>
          <p:nvPr/>
        </p:nvPicPr>
        <p:blipFill rotWithShape="1">
          <a:blip r:embed="rId9">
            <a:alphaModFix/>
          </a:blip>
          <a:srcRect/>
          <a:stretch/>
        </p:blipFill>
        <p:spPr>
          <a:xfrm>
            <a:off x="19328451" y="32740915"/>
            <a:ext cx="3000838" cy="1439999"/>
          </a:xfrm>
          <a:prstGeom prst="rect">
            <a:avLst/>
          </a:prstGeom>
          <a:noFill/>
          <a:ln>
            <a:noFill/>
          </a:ln>
        </p:spPr>
      </p:pic>
      <p:pic>
        <p:nvPicPr>
          <p:cNvPr id="85" name="Shape 85"/>
          <p:cNvPicPr preferRelativeResize="0"/>
          <p:nvPr/>
        </p:nvPicPr>
        <p:blipFill rotWithShape="1">
          <a:blip r:embed="rId10">
            <a:alphaModFix/>
          </a:blip>
          <a:srcRect/>
          <a:stretch/>
        </p:blipFill>
        <p:spPr>
          <a:xfrm>
            <a:off x="12992282" y="32734515"/>
            <a:ext cx="2924686" cy="1439999"/>
          </a:xfrm>
          <a:prstGeom prst="rect">
            <a:avLst/>
          </a:prstGeom>
          <a:noFill/>
          <a:ln>
            <a:noFill/>
          </a:ln>
        </p:spPr>
      </p:pic>
      <p:pic>
        <p:nvPicPr>
          <p:cNvPr id="86" name="Shape 86"/>
          <p:cNvPicPr preferRelativeResize="0"/>
          <p:nvPr/>
        </p:nvPicPr>
        <p:blipFill rotWithShape="1">
          <a:blip r:embed="rId11">
            <a:alphaModFix/>
          </a:blip>
          <a:srcRect/>
          <a:stretch/>
        </p:blipFill>
        <p:spPr>
          <a:xfrm>
            <a:off x="24139004" y="28324478"/>
            <a:ext cx="9401616" cy="5867999"/>
          </a:xfrm>
          <a:prstGeom prst="rect">
            <a:avLst/>
          </a:prstGeom>
          <a:noFill/>
          <a:ln>
            <a:noFill/>
          </a:ln>
        </p:spPr>
      </p:pic>
      <p:pic>
        <p:nvPicPr>
          <p:cNvPr id="87" name="Shape 87"/>
          <p:cNvPicPr preferRelativeResize="0"/>
          <p:nvPr/>
        </p:nvPicPr>
        <p:blipFill rotWithShape="1">
          <a:blip r:embed="rId12">
            <a:alphaModFix/>
          </a:blip>
          <a:srcRect/>
          <a:stretch/>
        </p:blipFill>
        <p:spPr>
          <a:xfrm flipH="1">
            <a:off x="24197916" y="32547043"/>
            <a:ext cx="2695689" cy="1655999"/>
          </a:xfrm>
          <a:prstGeom prst="rect">
            <a:avLst/>
          </a:prstGeom>
          <a:noFill/>
          <a:ln>
            <a:noFill/>
          </a:ln>
        </p:spPr>
      </p:pic>
      <p:pic>
        <p:nvPicPr>
          <p:cNvPr id="88" name="Shape 88"/>
          <p:cNvPicPr preferRelativeResize="0"/>
          <p:nvPr/>
        </p:nvPicPr>
        <p:blipFill rotWithShape="1">
          <a:blip r:embed="rId13">
            <a:alphaModFix/>
          </a:blip>
          <a:srcRect/>
          <a:stretch/>
        </p:blipFill>
        <p:spPr>
          <a:xfrm>
            <a:off x="19251923" y="9769097"/>
            <a:ext cx="2949686" cy="5904000"/>
          </a:xfrm>
          <a:prstGeom prst="rect">
            <a:avLst/>
          </a:prstGeom>
          <a:noFill/>
          <a:ln>
            <a:noFill/>
          </a:ln>
        </p:spPr>
      </p:pic>
      <p:graphicFrame>
        <p:nvGraphicFramePr>
          <p:cNvPr id="2" name="Таблиця 1"/>
          <p:cNvGraphicFramePr>
            <a:graphicFrameLocks noGrp="1"/>
          </p:cNvGraphicFramePr>
          <p:nvPr>
            <p:extLst>
              <p:ext uri="{D42A27DB-BD31-4B8C-83A1-F6EECF244321}">
                <p14:modId xmlns:p14="http://schemas.microsoft.com/office/powerpoint/2010/main" val="2241040883"/>
              </p:ext>
            </p:extLst>
          </p:nvPr>
        </p:nvGraphicFramePr>
        <p:xfrm>
          <a:off x="1349375" y="2340658"/>
          <a:ext cx="43100624" cy="5736542"/>
        </p:xfrm>
        <a:graphic>
          <a:graphicData uri="http://schemas.openxmlformats.org/drawingml/2006/table">
            <a:tbl>
              <a:tblPr firstRow="1" bandRow="1">
                <a:tableStyleId>{5C22544A-7EE6-4342-B048-85BDC9FD1C3A}</a:tableStyleId>
              </a:tblPr>
              <a:tblGrid>
                <a:gridCol w="15038761">
                  <a:extLst>
                    <a:ext uri="{9D8B030D-6E8A-4147-A177-3AD203B41FA5}">
                      <a16:colId xmlns:a16="http://schemas.microsoft.com/office/drawing/2014/main" val="1133143735"/>
                    </a:ext>
                  </a:extLst>
                </a:gridCol>
                <a:gridCol w="6511551">
                  <a:extLst>
                    <a:ext uri="{9D8B030D-6E8A-4147-A177-3AD203B41FA5}">
                      <a16:colId xmlns:a16="http://schemas.microsoft.com/office/drawing/2014/main" val="3946387936"/>
                    </a:ext>
                  </a:extLst>
                </a:gridCol>
                <a:gridCol w="6807667">
                  <a:extLst>
                    <a:ext uri="{9D8B030D-6E8A-4147-A177-3AD203B41FA5}">
                      <a16:colId xmlns:a16="http://schemas.microsoft.com/office/drawing/2014/main" val="403980593"/>
                    </a:ext>
                  </a:extLst>
                </a:gridCol>
                <a:gridCol w="14742645">
                  <a:extLst>
                    <a:ext uri="{9D8B030D-6E8A-4147-A177-3AD203B41FA5}">
                      <a16:colId xmlns:a16="http://schemas.microsoft.com/office/drawing/2014/main" val="3767747858"/>
                    </a:ext>
                  </a:extLst>
                </a:gridCol>
              </a:tblGrid>
              <a:tr h="504142">
                <a:tc>
                  <a:txBody>
                    <a:bodyPr/>
                    <a:lstStyle/>
                    <a:p>
                      <a:pPr algn="ctr"/>
                      <a:r>
                        <a:rPr lang="uk-UA" sz="4000" b="1" i="0" u="none" strike="noStrike" kern="0" cap="none" spc="0" baseline="0" noProof="0" dirty="0" smtClean="0">
                          <a:ln>
                            <a:noFill/>
                          </a:ln>
                          <a:solidFill>
                            <a:schemeClr val="dk1"/>
                          </a:solidFill>
                          <a:latin typeface="Times New Roman"/>
                          <a:ea typeface="Times New Roman"/>
                          <a:cs typeface="Times New Roman"/>
                          <a:sym typeface="Times New Roman"/>
                        </a:rPr>
                        <a:t>ГІС МОНІТОРИНГУ, ОБЛІКУ, ОПОВІЩЕННЯ ТА НЕГАЙНОГО РЕАГУВАННЯ ЗА НАДЗВИЧАЙНОГО СТАНУ ПРИ ІНФЕКЦІЙНИХ ХВОРОБАХ ТВАРИН НА ПРИКЛАДІ АЧС</a:t>
                      </a:r>
                      <a:endParaRPr lang="uk-UA" sz="4000" b="1" kern="0" spc="0" baseline="0" noProof="0" dirty="0">
                        <a:ln>
                          <a:noFill/>
                        </a:ln>
                      </a:endParaRPr>
                    </a:p>
                  </a:txBody>
                  <a:tcPr anchor="ctr">
                    <a:noFill/>
                  </a:tcPr>
                </a:tc>
                <a:tc gridSpan="2">
                  <a:txBody>
                    <a:bodyPr/>
                    <a:lstStyle/>
                    <a:p>
                      <a:pPr algn="ctr"/>
                      <a:endParaRPr lang="uk-UA" sz="4000" b="1" kern="0" spc="0" baseline="0" noProof="0" dirty="0">
                        <a:ln>
                          <a:noFill/>
                        </a:ln>
                      </a:endParaRPr>
                    </a:p>
                  </a:txBody>
                  <a:tcPr anchor="ctr">
                    <a:noFill/>
                  </a:tcPr>
                </a:tc>
                <a:tc hMerge="1">
                  <a:txBody>
                    <a:bodyPr/>
                    <a:lstStyle/>
                    <a:p>
                      <a:endParaRPr lang="uk-UA" sz="4000" b="1" kern="0" spc="0" baseline="0" dirty="0">
                        <a:ln>
                          <a:noFill/>
                        </a:ln>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kern="0" cap="none" spc="0" baseline="0" dirty="0" smtClean="0">
                          <a:ln>
                            <a:noFill/>
                          </a:ln>
                          <a:solidFill>
                            <a:schemeClr val="dk1"/>
                          </a:solidFill>
                          <a:latin typeface="Times New Roman"/>
                          <a:ea typeface="Times New Roman"/>
                          <a:cs typeface="Times New Roman"/>
                          <a:sym typeface="Times New Roman"/>
                        </a:rPr>
                        <a:t>SURVEILLANCE, EARLY WARNING AND RAPID RESPONSE GIS TO SUPPPORT INFECTIOUS DISEASE EMERGENCY OPERATIONS: EXAMPLIFIED BY ASF</a:t>
                      </a:r>
                      <a:endParaRPr lang="uk-UA" sz="4000" b="1" kern="0" spc="0" baseline="0" dirty="0">
                        <a:ln>
                          <a:noFill/>
                        </a:ln>
                      </a:endParaRPr>
                    </a:p>
                  </a:txBody>
                  <a:tcPr anchor="ctr">
                    <a:noFill/>
                  </a:tcPr>
                </a:tc>
                <a:extLst>
                  <a:ext uri="{0D108BD9-81ED-4DB2-BD59-A6C34878D82A}">
                    <a16:rowId xmlns:a16="http://schemas.microsoft.com/office/drawing/2014/main" val="712262505"/>
                  </a:ext>
                </a:extLst>
              </a:tr>
              <a:tr h="1377902">
                <a:tc>
                  <a:txBody>
                    <a:bodyPr/>
                    <a:lstStyle/>
                    <a:p>
                      <a:pPr algn="ctr"/>
                      <a:r>
                        <a:rPr lang="uk-UA" sz="3600" b="0" i="0" u="none" strike="noStrike" cap="none" noProof="0" dirty="0" smtClean="0">
                          <a:ln>
                            <a:noFill/>
                          </a:ln>
                          <a:solidFill>
                            <a:schemeClr val="dk1"/>
                          </a:solidFill>
                          <a:latin typeface="Times New Roman"/>
                          <a:ea typeface="Times New Roman"/>
                          <a:cs typeface="Times New Roman"/>
                          <a:sym typeface="Times New Roman"/>
                        </a:rPr>
                        <a:t>Поліщук В.В., </a:t>
                      </a:r>
                      <a:r>
                        <a:rPr lang="uk-UA" sz="3600" b="0" i="0" u="none" strike="noStrike" cap="none" noProof="0" dirty="0" err="1" smtClean="0">
                          <a:ln>
                            <a:noFill/>
                          </a:ln>
                          <a:solidFill>
                            <a:schemeClr val="dk1"/>
                          </a:solidFill>
                          <a:latin typeface="Times New Roman"/>
                          <a:ea typeface="Times New Roman"/>
                          <a:cs typeface="Times New Roman"/>
                          <a:sym typeface="Times New Roman"/>
                        </a:rPr>
                        <a:t>к.вет.н</a:t>
                      </a:r>
                      <a:r>
                        <a:rPr lang="uk-UA" sz="3600" b="0" i="0" u="none" strike="noStrike" cap="none" noProof="0" dirty="0" smtClean="0">
                          <a:ln>
                            <a:noFill/>
                          </a:ln>
                          <a:solidFill>
                            <a:schemeClr val="dk1"/>
                          </a:solidFill>
                          <a:latin typeface="Times New Roman"/>
                          <a:ea typeface="Times New Roman"/>
                          <a:cs typeface="Times New Roman"/>
                          <a:sym typeface="Times New Roman"/>
                        </a:rPr>
                        <a:t>., Хоменко С.В., </a:t>
                      </a:r>
                      <a:r>
                        <a:rPr lang="uk-UA" sz="3600" b="0" i="0" u="none" strike="noStrike" cap="none" noProof="0" dirty="0" err="1" smtClean="0">
                          <a:ln>
                            <a:noFill/>
                          </a:ln>
                          <a:solidFill>
                            <a:schemeClr val="dk1"/>
                          </a:solidFill>
                          <a:latin typeface="Times New Roman"/>
                          <a:ea typeface="Times New Roman"/>
                          <a:cs typeface="Times New Roman"/>
                          <a:sym typeface="Times New Roman"/>
                        </a:rPr>
                        <a:t>Неволько</a:t>
                      </a:r>
                      <a:r>
                        <a:rPr lang="uk-UA" sz="3600" b="0" i="0" u="none" strike="noStrike" cap="none" noProof="0" dirty="0" smtClean="0">
                          <a:ln>
                            <a:noFill/>
                          </a:ln>
                          <a:solidFill>
                            <a:schemeClr val="dk1"/>
                          </a:solidFill>
                          <a:latin typeface="Times New Roman"/>
                          <a:ea typeface="Times New Roman"/>
                          <a:cs typeface="Times New Roman"/>
                          <a:sym typeface="Times New Roman"/>
                        </a:rPr>
                        <a:t> О.М. </a:t>
                      </a:r>
                      <a:r>
                        <a:rPr lang="uk-UA" sz="3600" b="0" i="0" u="none" strike="noStrike" cap="none" noProof="0" dirty="0" err="1" smtClean="0">
                          <a:ln>
                            <a:noFill/>
                          </a:ln>
                          <a:solidFill>
                            <a:schemeClr val="dk1"/>
                          </a:solidFill>
                          <a:latin typeface="Times New Roman"/>
                          <a:ea typeface="Times New Roman"/>
                          <a:cs typeface="Times New Roman"/>
                          <a:sym typeface="Times New Roman"/>
                        </a:rPr>
                        <a:t>к.вет.н</a:t>
                      </a:r>
                      <a:r>
                        <a:rPr lang="uk-UA" sz="3600" b="0" i="0" u="none" strike="noStrike" cap="none" noProof="0" dirty="0" smtClean="0">
                          <a:ln>
                            <a:noFill/>
                          </a:ln>
                          <a:solidFill>
                            <a:schemeClr val="dk1"/>
                          </a:solidFill>
                          <a:latin typeface="Times New Roman"/>
                          <a:ea typeface="Times New Roman"/>
                          <a:cs typeface="Times New Roman"/>
                          <a:sym typeface="Times New Roman"/>
                        </a:rPr>
                        <a:t>.,</a:t>
                      </a:r>
                      <a:br>
                        <a:rPr lang="uk-UA" sz="3600" b="0" i="0" u="none" strike="noStrike" cap="none" noProof="0" dirty="0" smtClean="0">
                          <a:ln>
                            <a:noFill/>
                          </a:ln>
                          <a:solidFill>
                            <a:schemeClr val="dk1"/>
                          </a:solidFill>
                          <a:latin typeface="Times New Roman"/>
                          <a:ea typeface="Times New Roman"/>
                          <a:cs typeface="Times New Roman"/>
                          <a:sym typeface="Times New Roman"/>
                        </a:rPr>
                      </a:br>
                      <a:r>
                        <a:rPr lang="uk-UA" sz="3600" b="0" i="0" u="none" strike="noStrike" cap="none" noProof="0" dirty="0" err="1" smtClean="0">
                          <a:ln>
                            <a:noFill/>
                          </a:ln>
                          <a:solidFill>
                            <a:schemeClr val="dk1"/>
                          </a:solidFill>
                          <a:latin typeface="Times New Roman"/>
                          <a:ea typeface="Times New Roman"/>
                          <a:cs typeface="Times New Roman"/>
                          <a:sym typeface="Times New Roman"/>
                        </a:rPr>
                        <a:t>Недосєков</a:t>
                      </a:r>
                      <a:r>
                        <a:rPr lang="uk-UA" sz="3600" b="0" i="0" u="none" strike="noStrike" cap="none" noProof="0" dirty="0" smtClean="0">
                          <a:ln>
                            <a:noFill/>
                          </a:ln>
                          <a:solidFill>
                            <a:schemeClr val="dk1"/>
                          </a:solidFill>
                          <a:latin typeface="Times New Roman"/>
                          <a:ea typeface="Times New Roman"/>
                          <a:cs typeface="Times New Roman"/>
                          <a:sym typeface="Times New Roman"/>
                        </a:rPr>
                        <a:t> В.В. </a:t>
                      </a:r>
                      <a:r>
                        <a:rPr lang="uk-UA" sz="3600" b="0" i="0" u="none" strike="noStrike" cap="none" noProof="0" dirty="0" err="1" smtClean="0">
                          <a:ln>
                            <a:noFill/>
                          </a:ln>
                          <a:solidFill>
                            <a:schemeClr val="dk1"/>
                          </a:solidFill>
                          <a:latin typeface="Times New Roman"/>
                          <a:ea typeface="Times New Roman"/>
                          <a:cs typeface="Times New Roman"/>
                          <a:sym typeface="Times New Roman"/>
                        </a:rPr>
                        <a:t>д.вет.н</a:t>
                      </a:r>
                      <a:r>
                        <a:rPr lang="uk-UA" sz="3600" b="0" i="0" u="none" strike="noStrike" cap="none" noProof="0" dirty="0" smtClean="0">
                          <a:ln>
                            <a:noFill/>
                          </a:ln>
                          <a:solidFill>
                            <a:schemeClr val="dk1"/>
                          </a:solidFill>
                          <a:latin typeface="Times New Roman"/>
                          <a:ea typeface="Times New Roman"/>
                          <a:cs typeface="Times New Roman"/>
                          <a:sym typeface="Times New Roman"/>
                        </a:rPr>
                        <a:t>.</a:t>
                      </a:r>
                      <a:endParaRPr lang="uk-UA" sz="3600" kern="0" spc="0" baseline="0" noProof="0" dirty="0">
                        <a:ln>
                          <a:noFill/>
                        </a:ln>
                      </a:endParaRPr>
                    </a:p>
                  </a:txBody>
                  <a:tcPr anchor="ctr">
                    <a:noFill/>
                  </a:tcPr>
                </a:tc>
                <a:tc>
                  <a:txBody>
                    <a:bodyPr/>
                    <a:lstStyle/>
                    <a:p>
                      <a:endParaRPr lang="uk-UA" sz="3600" kern="0" spc="0" baseline="0" noProof="0" dirty="0">
                        <a:ln>
                          <a:noFill/>
                        </a:ln>
                      </a:endParaRPr>
                    </a:p>
                  </a:txBody>
                  <a:tcPr anchor="ctr">
                    <a:noFill/>
                  </a:tcPr>
                </a:tc>
                <a:tc>
                  <a:txBody>
                    <a:bodyPr/>
                    <a:lstStyle/>
                    <a:p>
                      <a:endParaRPr lang="uk-UA" sz="3600">
                        <a:ln>
                          <a:noFill/>
                        </a:ln>
                      </a:endParaRPr>
                    </a:p>
                  </a:txBody>
                  <a:tcPr anchor="ctr">
                    <a:noFill/>
                  </a:tcPr>
                </a:tc>
                <a:tc>
                  <a:txBody>
                    <a:bodyPr/>
                    <a:lstStyle/>
                    <a:p>
                      <a:pPr algn="ctr"/>
                      <a:r>
                        <a:rPr lang="en-US" sz="3600" b="0" i="0" u="none" strike="noStrike" cap="none" dirty="0" err="1" smtClean="0">
                          <a:ln>
                            <a:noFill/>
                          </a:ln>
                          <a:solidFill>
                            <a:schemeClr val="dk1"/>
                          </a:solidFill>
                          <a:latin typeface="Times New Roman"/>
                          <a:ea typeface="Times New Roman"/>
                          <a:cs typeface="Times New Roman"/>
                          <a:sym typeface="Times New Roman"/>
                        </a:rPr>
                        <a:t>Polishchuk</a:t>
                      </a:r>
                      <a:r>
                        <a:rPr lang="en-US" sz="3600" b="0" i="0" u="none" strike="noStrike" cap="none" dirty="0" smtClean="0">
                          <a:ln>
                            <a:noFill/>
                          </a:ln>
                          <a:solidFill>
                            <a:schemeClr val="dk1"/>
                          </a:solidFill>
                          <a:latin typeface="Times New Roman"/>
                          <a:ea typeface="Times New Roman"/>
                          <a:cs typeface="Times New Roman"/>
                          <a:sym typeface="Times New Roman"/>
                        </a:rPr>
                        <a:t> </a:t>
                      </a:r>
                      <a:r>
                        <a:rPr lang="en-US" sz="3600" b="0" i="0" u="none" strike="noStrike" cap="none" dirty="0" smtClean="0">
                          <a:ln>
                            <a:noFill/>
                          </a:ln>
                          <a:solidFill>
                            <a:schemeClr val="dk1"/>
                          </a:solidFill>
                          <a:latin typeface="Times New Roman"/>
                          <a:ea typeface="Times New Roman"/>
                          <a:cs typeface="Times New Roman"/>
                          <a:sym typeface="Times New Roman"/>
                        </a:rPr>
                        <a:t>V.V., Khomenko S.V., </a:t>
                      </a:r>
                      <a:r>
                        <a:rPr lang="en-US" sz="3600" b="0" i="0" u="none" strike="noStrike" cap="none" dirty="0" err="1" smtClean="0">
                          <a:ln>
                            <a:noFill/>
                          </a:ln>
                          <a:solidFill>
                            <a:schemeClr val="dk1"/>
                          </a:solidFill>
                          <a:latin typeface="Times New Roman"/>
                          <a:ea typeface="Times New Roman"/>
                          <a:cs typeface="Times New Roman"/>
                          <a:sym typeface="Times New Roman"/>
                        </a:rPr>
                        <a:t>Nevolko</a:t>
                      </a:r>
                      <a:r>
                        <a:rPr lang="en-US" sz="3600" b="0" i="0" u="none" strike="noStrike" cap="none" dirty="0" smtClean="0">
                          <a:ln>
                            <a:noFill/>
                          </a:ln>
                          <a:solidFill>
                            <a:schemeClr val="dk1"/>
                          </a:solidFill>
                          <a:latin typeface="Times New Roman"/>
                          <a:ea typeface="Times New Roman"/>
                          <a:cs typeface="Times New Roman"/>
                          <a:sym typeface="Times New Roman"/>
                        </a:rPr>
                        <a:t> O.M., </a:t>
                      </a:r>
                      <a:r>
                        <a:rPr lang="en-US" sz="3600" b="0" i="0" u="none" strike="noStrike" cap="none" dirty="0" err="1" smtClean="0">
                          <a:ln>
                            <a:noFill/>
                          </a:ln>
                          <a:solidFill>
                            <a:schemeClr val="dk1"/>
                          </a:solidFill>
                          <a:latin typeface="Times New Roman"/>
                          <a:ea typeface="Times New Roman"/>
                          <a:cs typeface="Times New Roman"/>
                          <a:sym typeface="Times New Roman"/>
                        </a:rPr>
                        <a:t>Nedosekov</a:t>
                      </a:r>
                      <a:r>
                        <a:rPr lang="en-US" sz="3600" b="0" i="0" u="none" strike="noStrike" cap="none" dirty="0" smtClean="0">
                          <a:ln>
                            <a:noFill/>
                          </a:ln>
                          <a:solidFill>
                            <a:schemeClr val="dk1"/>
                          </a:solidFill>
                          <a:latin typeface="Times New Roman"/>
                          <a:ea typeface="Times New Roman"/>
                          <a:cs typeface="Times New Roman"/>
                          <a:sym typeface="Times New Roman"/>
                        </a:rPr>
                        <a:t> V.V</a:t>
                      </a:r>
                      <a:r>
                        <a:rPr lang="en-US" sz="3600" b="0" i="0" u="none" strike="noStrike" cap="none" dirty="0" smtClean="0">
                          <a:ln>
                            <a:noFill/>
                          </a:ln>
                          <a:solidFill>
                            <a:schemeClr val="dk1"/>
                          </a:solidFill>
                          <a:latin typeface="Times New Roman"/>
                          <a:ea typeface="Times New Roman"/>
                          <a:cs typeface="Times New Roman"/>
                          <a:sym typeface="Times New Roman"/>
                        </a:rPr>
                        <a:t>.</a:t>
                      </a:r>
                      <a:endParaRPr lang="uk-UA" sz="3600" kern="0" spc="0" baseline="0" dirty="0">
                        <a:ln>
                          <a:noFill/>
                        </a:ln>
                      </a:endParaRPr>
                    </a:p>
                  </a:txBody>
                  <a:tcPr anchor="ctr">
                    <a:noFill/>
                  </a:tcPr>
                </a:tc>
                <a:extLst>
                  <a:ext uri="{0D108BD9-81ED-4DB2-BD59-A6C34878D82A}">
                    <a16:rowId xmlns:a16="http://schemas.microsoft.com/office/drawing/2014/main" val="1909667711"/>
                  </a:ext>
                </a:extLst>
              </a:tr>
              <a:tr h="1891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3600" b="0" i="0" u="none" strike="noStrike" cap="none" noProof="0" dirty="0" smtClean="0">
                          <a:ln>
                            <a:noFill/>
                          </a:ln>
                          <a:solidFill>
                            <a:schemeClr val="dk1"/>
                          </a:solidFill>
                          <a:latin typeface="Times New Roman"/>
                          <a:ea typeface="Times New Roman"/>
                          <a:cs typeface="Times New Roman"/>
                          <a:sym typeface="Times New Roman"/>
                        </a:rPr>
                        <a:t>НУБіП України, ФВМ</a:t>
                      </a:r>
                      <a:endParaRPr lang="uk-UA" sz="3600" kern="0" spc="0" baseline="0" noProof="0" dirty="0" smtClean="0">
                        <a:ln>
                          <a:noFill/>
                        </a:ln>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3600" b="0" i="0" u="none" strike="noStrike" cap="none" noProof="0" dirty="0" smtClean="0">
                          <a:ln>
                            <a:noFill/>
                          </a:ln>
                          <a:solidFill>
                            <a:schemeClr val="dk1"/>
                          </a:solidFill>
                          <a:latin typeface="Times New Roman"/>
                          <a:ea typeface="Times New Roman"/>
                          <a:cs typeface="Times New Roman"/>
                          <a:sym typeface="Times New Roman"/>
                        </a:rPr>
                        <a:t>vpol@vet.ua</a:t>
                      </a:r>
                      <a:endParaRPr lang="uk-UA" sz="3600" kern="0" spc="0" baseline="0" noProof="0" dirty="0" smtClean="0">
                        <a:ln>
                          <a:noFill/>
                        </a:ln>
                      </a:endParaRPr>
                    </a:p>
                  </a:txBody>
                  <a:tcPr anchor="ctr">
                    <a:noFill/>
                  </a:tcPr>
                </a:tc>
                <a:tc>
                  <a:txBody>
                    <a:bodyPr/>
                    <a:lstStyle/>
                    <a:p>
                      <a:r>
                        <a:rPr lang="en-US" sz="3600" b="0" i="0" u="none" strike="noStrike" cap="none" dirty="0" smtClean="0">
                          <a:ln>
                            <a:noFill/>
                          </a:ln>
                          <a:solidFill>
                            <a:schemeClr val="dk1"/>
                          </a:solidFill>
                          <a:latin typeface="Times New Roman"/>
                          <a:ea typeface="Times New Roman"/>
                          <a:cs typeface="Times New Roman"/>
                          <a:sym typeface="Times New Roman"/>
                        </a:rPr>
                        <a:t>sites.google.com/site/</a:t>
                      </a:r>
                      <a:r>
                        <a:rPr lang="en-US" sz="3600" b="0" i="0" u="none" strike="noStrike" cap="none" dirty="0" err="1" smtClean="0">
                          <a:ln>
                            <a:noFill/>
                          </a:ln>
                          <a:solidFill>
                            <a:schemeClr val="dk1"/>
                          </a:solidFill>
                          <a:latin typeface="Times New Roman"/>
                          <a:ea typeface="Times New Roman"/>
                          <a:cs typeface="Times New Roman"/>
                          <a:sym typeface="Times New Roman"/>
                        </a:rPr>
                        <a:t>vvpolishchuk</a:t>
                      </a:r>
                      <a:endParaRPr lang="uk-UA" sz="3600" dirty="0">
                        <a:ln>
                          <a:noFill/>
                        </a:ln>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i="0" u="none" strike="noStrike" cap="none" dirty="0" smtClean="0">
                          <a:ln>
                            <a:noFill/>
                          </a:ln>
                          <a:solidFill>
                            <a:schemeClr val="dk1"/>
                          </a:solidFill>
                          <a:latin typeface="Times New Roman"/>
                          <a:ea typeface="Times New Roman"/>
                          <a:cs typeface="Times New Roman"/>
                          <a:sym typeface="Times New Roman"/>
                        </a:rPr>
                        <a:t>NULES of Ukraine, Faculty of Veterinary Medicine</a:t>
                      </a:r>
                      <a:endParaRPr lang="uk-UA" sz="3600" kern="0" spc="0" baseline="0" dirty="0">
                        <a:ln>
                          <a:noFill/>
                        </a:ln>
                      </a:endParaRPr>
                    </a:p>
                  </a:txBody>
                  <a:tcPr anchor="ctr">
                    <a:noFill/>
                  </a:tcPr>
                </a:tc>
                <a:extLst>
                  <a:ext uri="{0D108BD9-81ED-4DB2-BD59-A6C34878D82A}">
                    <a16:rowId xmlns:a16="http://schemas.microsoft.com/office/drawing/2014/main" val="1471151121"/>
                  </a:ext>
                </a:extLst>
              </a:tr>
              <a:tr h="580431">
                <a:tc gridSpan="2">
                  <a:txBody>
                    <a:bodyPr/>
                    <a:lstStyle/>
                    <a:p>
                      <a:pPr algn="ctr"/>
                      <a:r>
                        <a:rPr lang="uk-UA" sz="3600" b="0" i="0" u="none" strike="noStrike" cap="none" noProof="0" dirty="0" smtClean="0">
                          <a:ln>
                            <a:noFill/>
                          </a:ln>
                          <a:solidFill>
                            <a:schemeClr val="dk1"/>
                          </a:solidFill>
                          <a:latin typeface="Times New Roman"/>
                          <a:ea typeface="Times New Roman"/>
                          <a:cs typeface="Times New Roman"/>
                          <a:sym typeface="Times New Roman"/>
                        </a:rPr>
                        <a:t>Ресурс створено в рамках проекту технічної допомоги ФАО «Розбудова потенціалу раннього виявлення та реагування на африканську чуму свиней в Україні»</a:t>
                      </a:r>
                      <a:endParaRPr lang="uk-UA" sz="3600" kern="0" spc="0" baseline="0" noProof="0" dirty="0">
                        <a:ln>
                          <a:noFill/>
                        </a:ln>
                      </a:endParaRPr>
                    </a:p>
                  </a:txBody>
                  <a:tcPr anchor="ctr">
                    <a:noFill/>
                  </a:tcPr>
                </a:tc>
                <a:tc hMerge="1">
                  <a:txBody>
                    <a:bodyPr/>
                    <a:lstStyle/>
                    <a:p>
                      <a:endParaRPr lang="uk-UA" sz="3600" kern="0" spc="0" baseline="0" dirty="0"/>
                    </a:p>
                  </a:txBody>
                  <a:tcPr>
                    <a:noFill/>
                  </a:tcPr>
                </a:tc>
                <a:tc gridSpan="2">
                  <a:txBody>
                    <a:bodyPr/>
                    <a:lstStyle/>
                    <a:p>
                      <a:pPr algn="ctr"/>
                      <a:r>
                        <a:rPr lang="en-US" sz="3600" b="0" i="0" u="none" strike="noStrike" cap="none" dirty="0" smtClean="0">
                          <a:ln>
                            <a:noFill/>
                          </a:ln>
                          <a:solidFill>
                            <a:schemeClr val="dk1"/>
                          </a:solidFill>
                          <a:latin typeface="Times New Roman"/>
                          <a:ea typeface="Times New Roman"/>
                          <a:cs typeface="Times New Roman"/>
                          <a:sym typeface="Times New Roman"/>
                        </a:rPr>
                        <a:t>Created in the framework of FAO TCP Project “Capacity building for early detection and response to ASF in Ukraine” (2013)</a:t>
                      </a:r>
                      <a:endParaRPr lang="uk-UA" sz="3600" kern="0" spc="0" baseline="0" dirty="0">
                        <a:ln>
                          <a:noFill/>
                        </a:ln>
                      </a:endParaRPr>
                    </a:p>
                  </a:txBody>
                  <a:tcPr anchor="ctr">
                    <a:noFill/>
                  </a:tcPr>
                </a:tc>
                <a:tc hMerge="1">
                  <a:txBody>
                    <a:bodyPr/>
                    <a:lstStyle/>
                    <a:p>
                      <a:endParaRPr lang="uk-UA" sz="3600" kern="0" spc="0" baseline="0" dirty="0"/>
                    </a:p>
                  </a:txBody>
                  <a:tcPr>
                    <a:noFill/>
                  </a:tcPr>
                </a:tc>
                <a:extLst>
                  <a:ext uri="{0D108BD9-81ED-4DB2-BD59-A6C34878D82A}">
                    <a16:rowId xmlns:a16="http://schemas.microsoft.com/office/drawing/2014/main" val="1701601269"/>
                  </a:ext>
                </a:extLst>
              </a:tr>
            </a:tbl>
          </a:graphicData>
        </a:graphic>
      </p:graphicFrame>
      <p:pic>
        <p:nvPicPr>
          <p:cNvPr id="45" name="Shape 77"/>
          <p:cNvPicPr>
            <a:picLocks noChangeAspect="1"/>
          </p:cNvPicPr>
          <p:nvPr/>
        </p:nvPicPr>
        <p:blipFill rotWithShape="1">
          <a:blip r:embed="rId14">
            <a:alphaModFix/>
          </a:blip>
          <a:stretch/>
        </p:blipFill>
        <p:spPr>
          <a:xfrm>
            <a:off x="17187974" y="5053399"/>
            <a:ext cx="4786780" cy="1080000"/>
          </a:xfrm>
          <a:prstGeom prst="rect">
            <a:avLst/>
          </a:prstGeom>
          <a:noFill/>
          <a:ln>
            <a:noFill/>
          </a:ln>
        </p:spPr>
      </p:pic>
      <p:pic>
        <p:nvPicPr>
          <p:cNvPr id="46" name="Shape 129"/>
          <p:cNvPicPr>
            <a:picLocks noChangeAspect="1"/>
          </p:cNvPicPr>
          <p:nvPr/>
        </p:nvPicPr>
        <p:blipFill rotWithShape="1">
          <a:blip r:embed="rId15">
            <a:alphaModFix/>
          </a:blip>
          <a:stretch/>
        </p:blipFill>
        <p:spPr>
          <a:xfrm>
            <a:off x="23898397" y="5044292"/>
            <a:ext cx="4786780" cy="1080000"/>
          </a:xfrm>
          <a:prstGeom prst="rect">
            <a:avLst/>
          </a:prstGeom>
          <a:noFill/>
          <a:ln>
            <a:noFill/>
          </a:ln>
        </p:spPr>
      </p:pic>
      <p:sp>
        <p:nvSpPr>
          <p:cNvPr id="47" name="Shape 58"/>
          <p:cNvSpPr txBox="1">
            <a:spLocks/>
          </p:cNvSpPr>
          <p:nvPr/>
        </p:nvSpPr>
        <p:spPr>
          <a:xfrm>
            <a:off x="5220349" y="21165731"/>
            <a:ext cx="25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РЕЗУЛЬТАТИ</a:t>
            </a:r>
          </a:p>
        </p:txBody>
      </p:sp>
      <p:sp>
        <p:nvSpPr>
          <p:cNvPr id="89" name="Shape 95"/>
          <p:cNvSpPr/>
          <p:nvPr/>
        </p:nvSpPr>
        <p:spPr>
          <a:xfrm>
            <a:off x="34751221" y="17589639"/>
            <a:ext cx="9720000" cy="2232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Because of inherent lack of sustainable funding for development of animal health informatics in Ukraine, solutions were sought in the area of open source software, internet data management systems and free online services such as CMS Joomla, with components of Hotspots, </a:t>
            </a:r>
            <a:r>
              <a:rPr lang="en-US" sz="1800" dirty="0" err="1">
                <a:solidFill>
                  <a:schemeClr val="dk1"/>
                </a:solidFill>
                <a:latin typeface="Times New Roman"/>
                <a:ea typeface="Times New Roman"/>
                <a:cs typeface="Times New Roman"/>
                <a:sym typeface="Times New Roman"/>
              </a:rPr>
              <a:t>CartoDB</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GoogleMap</a:t>
            </a:r>
            <a:r>
              <a:rPr lang="en-US" sz="1800" dirty="0">
                <a:solidFill>
                  <a:schemeClr val="dk1"/>
                </a:solidFill>
                <a:latin typeface="Times New Roman"/>
                <a:ea typeface="Times New Roman"/>
                <a:cs typeface="Times New Roman"/>
                <a:sym typeface="Times New Roman"/>
              </a:rPr>
              <a:t>, and various other Google products: Web-search, YouTube, News, Maps, Gmail, Drive, Documents, Tables and Fusion Tables, Presentations, Forms, Translator, as well as API tools.</a:t>
            </a:r>
          </a:p>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The online educational course for veterinarians „STOP ASF!” was implemented using open source platform Moodle.</a:t>
            </a:r>
          </a:p>
        </p:txBody>
      </p:sp>
      <p:sp>
        <p:nvSpPr>
          <p:cNvPr id="90" name="Shape 96"/>
          <p:cNvSpPr/>
          <p:nvPr/>
        </p:nvSpPr>
        <p:spPr>
          <a:xfrm>
            <a:off x="34761122" y="9439951"/>
            <a:ext cx="9720000" cy="1440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Rapid spread of African Swine Fever (ASF) across countries of Eastern Europe, which started in the Caucasus from Georgia and Armenia in 2007-2008, continued in Russian Federations in 2008-2013, and eventually reached Ukraine and Belarus in 2012-2013 urged for adequate preparedness and capacity to respond to the crisis by the veterinary service.</a:t>
            </a:r>
          </a:p>
        </p:txBody>
      </p:sp>
      <p:sp>
        <p:nvSpPr>
          <p:cNvPr id="91" name="Shape 100"/>
          <p:cNvSpPr txBox="1">
            <a:spLocks/>
          </p:cNvSpPr>
          <p:nvPr/>
        </p:nvSpPr>
        <p:spPr>
          <a:xfrm>
            <a:off x="37630357" y="16730991"/>
            <a:ext cx="360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TOOLS AND SOLUTIONS</a:t>
            </a:r>
          </a:p>
        </p:txBody>
      </p:sp>
      <p:sp>
        <p:nvSpPr>
          <p:cNvPr id="92" name="Shape 101"/>
          <p:cNvSpPr txBox="1">
            <a:spLocks/>
          </p:cNvSpPr>
          <p:nvPr/>
        </p:nvSpPr>
        <p:spPr>
          <a:xfrm>
            <a:off x="38252045" y="8610904"/>
            <a:ext cx="2520000" cy="504000"/>
          </a:xfrm>
          <a:prstGeom prst="rect">
            <a:avLst/>
          </a:prstGeom>
          <a:solidFill>
            <a:srgbClr val="0070C0"/>
          </a:solidFill>
          <a:ln>
            <a:noFill/>
          </a:ln>
        </p:spPr>
        <p:txBody>
          <a:bodyPr lIns="95025" tIns="47500" rIns="95025" bIns="47500" anchor="t" anchorCtr="0">
            <a:sp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RELEVANCE</a:t>
            </a:r>
          </a:p>
        </p:txBody>
      </p:sp>
      <p:sp>
        <p:nvSpPr>
          <p:cNvPr id="93" name="Shape 103"/>
          <p:cNvSpPr txBox="1">
            <a:spLocks/>
          </p:cNvSpPr>
          <p:nvPr/>
        </p:nvSpPr>
        <p:spPr>
          <a:xfrm>
            <a:off x="38351221" y="20348931"/>
            <a:ext cx="25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RESULTS</a:t>
            </a:r>
          </a:p>
        </p:txBody>
      </p:sp>
      <p:sp>
        <p:nvSpPr>
          <p:cNvPr id="94" name="Shape 104"/>
          <p:cNvSpPr txBox="1">
            <a:spLocks/>
          </p:cNvSpPr>
          <p:nvPr/>
        </p:nvSpPr>
        <p:spPr>
          <a:xfrm>
            <a:off x="38170357" y="23895432"/>
            <a:ext cx="25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PERSPECTIVES</a:t>
            </a:r>
          </a:p>
        </p:txBody>
      </p:sp>
      <p:sp>
        <p:nvSpPr>
          <p:cNvPr id="95" name="Shape 105"/>
          <p:cNvSpPr txBox="1">
            <a:spLocks/>
          </p:cNvSpPr>
          <p:nvPr/>
        </p:nvSpPr>
        <p:spPr>
          <a:xfrm>
            <a:off x="37451221" y="31466364"/>
            <a:ext cx="43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ACKNOWLEDGEMENTS</a:t>
            </a:r>
          </a:p>
        </p:txBody>
      </p:sp>
      <p:sp>
        <p:nvSpPr>
          <p:cNvPr id="96" name="Shape 106"/>
          <p:cNvSpPr/>
          <p:nvPr/>
        </p:nvSpPr>
        <p:spPr>
          <a:xfrm>
            <a:off x="34720099" y="21187310"/>
            <a:ext cx="9720000" cy="2196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By now publically available information resource www.asf.vet.ua has evolved into extensive collection of useful GIS tools to visualize data relevant to African Swine Fever and serves as information platform suitable for various other purposes: ranging from decision support in emergency situations to education and dissemination of best disease control practices that can be provided to a variety of users including veterinary professionals, pig farmers and pig production business, hunters, butchers, meat traders and general public, as well as international community – due to availability of automatic translation function.</a:t>
            </a:r>
          </a:p>
        </p:txBody>
      </p:sp>
      <p:sp>
        <p:nvSpPr>
          <p:cNvPr id="97" name="Shape 107"/>
          <p:cNvSpPr/>
          <p:nvPr/>
        </p:nvSpPr>
        <p:spPr>
          <a:xfrm>
            <a:off x="34751223" y="24857413"/>
            <a:ext cx="9720000" cy="3276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Experience with developing www.asf.vet.ua and its components, in particular online GIS functionality, suggests that currently available open source and/or low-cost software, tools and publically available services can be readily utilized for creation of quite sophisticated information and decision support systems in the area of infectious disease control and associated emergency operations. This can include information on disease occurrence, risks of spread, livestock populations, farm </a:t>
            </a:r>
            <a:r>
              <a:rPr lang="en-US" sz="1800" dirty="0" err="1">
                <a:solidFill>
                  <a:schemeClr val="dk1"/>
                </a:solidFill>
                <a:latin typeface="Times New Roman"/>
                <a:ea typeface="Times New Roman"/>
                <a:cs typeface="Times New Roman"/>
                <a:sym typeface="Times New Roman"/>
              </a:rPr>
              <a:t>biosecuity</a:t>
            </a:r>
            <a:r>
              <a:rPr lang="en-US" sz="1800" dirty="0">
                <a:solidFill>
                  <a:schemeClr val="dk1"/>
                </a:solidFill>
                <a:latin typeface="Times New Roman"/>
                <a:ea typeface="Times New Roman"/>
                <a:cs typeface="Times New Roman"/>
                <a:sym typeface="Times New Roman"/>
              </a:rPr>
              <a:t> levels, their disease status etc. Due to its flexibility, user-friendliness and cost efficiency www.asf.vet.ua (as a prototype of such systems) shows great potential to extend tested approach to other livestock species and diseases (rabies, anthrax, </a:t>
            </a:r>
            <a:r>
              <a:rPr lang="en-US" sz="1800" dirty="0" err="1">
                <a:solidFill>
                  <a:schemeClr val="dk1"/>
                </a:solidFill>
                <a:latin typeface="Times New Roman"/>
                <a:ea typeface="Times New Roman"/>
                <a:cs typeface="Times New Roman"/>
                <a:sym typeface="Times New Roman"/>
              </a:rPr>
              <a:t>etc</a:t>
            </a:r>
            <a:r>
              <a:rPr lang="en-US" sz="1800" dirty="0">
                <a:solidFill>
                  <a:schemeClr val="dk1"/>
                </a:solidFill>
                <a:latin typeface="Times New Roman"/>
                <a:ea typeface="Times New Roman"/>
                <a:cs typeface="Times New Roman"/>
                <a:sym typeface="Times New Roman"/>
              </a:rPr>
              <a:t>) of concern in the country. Proposed approach to animal health informatics would save time and resources of the veterinary service professionals and help with their routine, as well as emergency activities focused on animal disease management.</a:t>
            </a:r>
          </a:p>
        </p:txBody>
      </p:sp>
      <p:sp>
        <p:nvSpPr>
          <p:cNvPr id="98" name="Shape 108"/>
          <p:cNvSpPr/>
          <p:nvPr/>
        </p:nvSpPr>
        <p:spPr>
          <a:xfrm>
            <a:off x="34751223" y="32384287"/>
            <a:ext cx="9720000" cy="1660384"/>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FAO - for the project of technical assistance. Ministry of Agriculture, the State Veterinary and </a:t>
            </a:r>
            <a:r>
              <a:rPr lang="en-US" sz="1800" dirty="0" err="1">
                <a:solidFill>
                  <a:schemeClr val="dk1"/>
                </a:solidFill>
                <a:latin typeface="Times New Roman"/>
                <a:ea typeface="Times New Roman"/>
                <a:cs typeface="Times New Roman"/>
                <a:sym typeface="Times New Roman"/>
              </a:rPr>
              <a:t>Phytosanitary</a:t>
            </a:r>
            <a:r>
              <a:rPr lang="en-US" sz="1800" dirty="0">
                <a:solidFill>
                  <a:schemeClr val="dk1"/>
                </a:solidFill>
                <a:latin typeface="Times New Roman"/>
                <a:ea typeface="Times New Roman"/>
                <a:cs typeface="Times New Roman"/>
                <a:sym typeface="Times New Roman"/>
              </a:rPr>
              <a:t> Service of Ukraine; State Scientific Research Institute of Laboratory Diagnostics and Veterinary Expertise; Association of Pig Breeders; Institute of Pig Raising in Ukraine; and the National University of Life and Environmental Sciences of Ukraine - for their kind cooperation and coordination of activities.</a:t>
            </a:r>
          </a:p>
        </p:txBody>
      </p:sp>
      <p:sp>
        <p:nvSpPr>
          <p:cNvPr id="99" name="Shape 109"/>
          <p:cNvSpPr txBox="1">
            <a:spLocks/>
          </p:cNvSpPr>
          <p:nvPr/>
        </p:nvSpPr>
        <p:spPr>
          <a:xfrm>
            <a:off x="37420099" y="28669233"/>
            <a:ext cx="432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REFERENCES AND SOURCES</a:t>
            </a:r>
          </a:p>
        </p:txBody>
      </p:sp>
      <p:sp>
        <p:nvSpPr>
          <p:cNvPr id="100" name="Shape 110"/>
          <p:cNvSpPr/>
          <p:nvPr/>
        </p:nvSpPr>
        <p:spPr>
          <a:xfrm>
            <a:off x="34720099" y="29509521"/>
            <a:ext cx="9720000" cy="139052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ctr" rtl="0">
              <a:spcBef>
                <a:spcPts val="0"/>
              </a:spcBef>
              <a:buSzPct val="25000"/>
              <a:buNone/>
            </a:pPr>
            <a:r>
              <a:rPr lang="en-US" sz="1800" dirty="0">
                <a:solidFill>
                  <a:schemeClr val="dk1"/>
                </a:solidFill>
                <a:latin typeface="Times New Roman"/>
                <a:ea typeface="Times New Roman"/>
                <a:cs typeface="Times New Roman"/>
                <a:sym typeface="Times New Roman"/>
              </a:rPr>
              <a:t>Electronic resources [Web sites] [2013 - 2016] :</a:t>
            </a:r>
          </a:p>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www.joomla.org; www.google.com; compojoom.com; joomla.jansangill.dk; cartodb.com; www.fao.org; www.oie.int; www.efsa.europa.eu; www.healthmap.org; ec.europa.eu; www.fsvps.ru; www.promedmail.org</a:t>
            </a:r>
          </a:p>
        </p:txBody>
      </p:sp>
      <p:sp>
        <p:nvSpPr>
          <p:cNvPr id="101" name="Shape 116"/>
          <p:cNvSpPr/>
          <p:nvPr/>
        </p:nvSpPr>
        <p:spPr>
          <a:xfrm>
            <a:off x="34751223" y="12292991"/>
            <a:ext cx="9720000" cy="3852000"/>
          </a:xfrm>
          <a:prstGeom prst="rect">
            <a:avLst/>
          </a:prstGeom>
          <a:solidFill>
            <a:srgbClr val="00B0F0"/>
          </a:solidFill>
          <a:ln w="9525" cap="flat" cmpd="sng">
            <a:solidFill>
              <a:srgbClr val="0062BF"/>
            </a:solidFill>
            <a:prstDash val="solid"/>
            <a:round/>
            <a:headEnd type="none" w="med" len="med"/>
            <a:tailEnd type="none" w="med" len="med"/>
          </a:ln>
        </p:spPr>
        <p:txBody>
          <a:bodyPr lIns="190300" tIns="190300" rIns="190300" bIns="190300" anchor="t" anchorCtr="0">
            <a:noAutofit/>
          </a:bodyPr>
          <a:lstStyle/>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Objectives identified in the FAO TCP project “Capacity building for early detection and response to ASF in Ukraine” (2013) envisaged development of an information system helping to collect, structure and analyze various information relevant to ASF (including monitoring of media and specialized information resources) in order to identify risks and likely consequences of outbreaks and assist with their control and prevention in Ukraine.</a:t>
            </a:r>
          </a:p>
          <a:p>
            <a:pPr marL="0" marR="0" lvl="0" indent="0" algn="just" rtl="0">
              <a:spcBef>
                <a:spcPts val="0"/>
              </a:spcBef>
              <a:buSzPct val="25000"/>
              <a:buNone/>
            </a:pPr>
            <a:r>
              <a:rPr lang="en-US" sz="1800" dirty="0">
                <a:solidFill>
                  <a:schemeClr val="dk1"/>
                </a:solidFill>
                <a:latin typeface="Times New Roman"/>
                <a:ea typeface="Times New Roman"/>
                <a:cs typeface="Times New Roman"/>
                <a:sym typeface="Times New Roman"/>
              </a:rPr>
              <a:t>Extensive data were collected on domestic and wild pig populations, including evaluation of farm biosecurity levels. Emergency outbreak response algorithm was developed. Online GIS tools aimed at facilitating decision making process and increasing rapidness and efficacy of disease management interventions were created to visualize, overlay and manipulate geospatial data. Awareness raising component of the project targeting veterinary professionals, pig farmers and pig production business, hunters, butchers, meat traders and general public, was realized as a multi-language internet resource, which now helps to deliver information about risks and threats of ASF, disease diagnostic, outbreak prevention and control, as well as exchange international experience and disseminate best practices.</a:t>
            </a:r>
          </a:p>
        </p:txBody>
      </p:sp>
      <p:sp>
        <p:nvSpPr>
          <p:cNvPr id="102" name="Shape 117"/>
          <p:cNvSpPr txBox="1">
            <a:spLocks/>
          </p:cNvSpPr>
          <p:nvPr/>
        </p:nvSpPr>
        <p:spPr>
          <a:xfrm>
            <a:off x="37712045" y="11381810"/>
            <a:ext cx="3600000" cy="504000"/>
          </a:xfrm>
          <a:prstGeom prst="rect">
            <a:avLst/>
          </a:prstGeom>
          <a:solidFill>
            <a:srgbClr val="0070C0"/>
          </a:solidFill>
          <a:ln>
            <a:noFill/>
          </a:ln>
        </p:spPr>
        <p:txBody>
          <a:bodyPr lIns="95025" tIns="47500" rIns="95025" bIns="47500" anchor="t" anchorCtr="0">
            <a:noAutofit/>
          </a:bodyPr>
          <a:lstStyle/>
          <a:p>
            <a:pPr marL="0" marR="0" lvl="0" indent="0" algn="ctr" rtl="0">
              <a:spcBef>
                <a:spcPts val="0"/>
              </a:spcBef>
              <a:buSzPct val="25000"/>
              <a:buNone/>
            </a:pPr>
            <a:r>
              <a:rPr lang="en-US" sz="2400" b="1" i="1" dirty="0">
                <a:solidFill>
                  <a:schemeClr val="dk1"/>
                </a:solidFill>
                <a:latin typeface="Cabin"/>
                <a:ea typeface="Cabin"/>
                <a:cs typeface="Cabin"/>
                <a:sym typeface="Cabin"/>
              </a:rPr>
              <a:t>PROJECT BACKGROUND</a:t>
            </a:r>
          </a:p>
        </p:txBody>
      </p:sp>
      <p:pic>
        <p:nvPicPr>
          <p:cNvPr id="103" name="Shape 76"/>
          <p:cNvPicPr preferRelativeResize="0"/>
          <p:nvPr/>
        </p:nvPicPr>
        <p:blipFill rotWithShape="1">
          <a:blip r:embed="rId16">
            <a:alphaModFix/>
          </a:blip>
          <a:srcRect/>
          <a:stretch/>
        </p:blipFill>
        <p:spPr>
          <a:xfrm>
            <a:off x="16739836" y="2860346"/>
            <a:ext cx="12506376" cy="137570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1534</Words>
  <Application>Microsoft Office PowerPoint</Application>
  <PresentationFormat>Довільний</PresentationFormat>
  <Paragraphs>54</Paragraphs>
  <Slides>1</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vt:i4>
      </vt:variant>
    </vt:vector>
  </HeadingPairs>
  <TitlesOfParts>
    <vt:vector size="6" baseType="lpstr">
      <vt:lpstr>Times New Roman</vt:lpstr>
      <vt:lpstr>Cabin</vt:lpstr>
      <vt:lpstr>Merriweather Sans</vt:lpstr>
      <vt:lpstr>Arial</vt:lpstr>
      <vt:lpstr>White</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Адмін</dc:creator>
  <cp:lastModifiedBy>Адмін</cp:lastModifiedBy>
  <cp:revision>22</cp:revision>
  <dcterms:modified xsi:type="dcterms:W3CDTF">2016-03-23T13:03:40Z</dcterms:modified>
</cp:coreProperties>
</file>